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79" r:id="rId2"/>
    <p:sldId id="280" r:id="rId3"/>
    <p:sldId id="276" r:id="rId4"/>
    <p:sldId id="261" r:id="rId5"/>
    <p:sldId id="262" r:id="rId6"/>
    <p:sldId id="271" r:id="rId7"/>
    <p:sldId id="263" r:id="rId8"/>
    <p:sldId id="265" r:id="rId9"/>
    <p:sldId id="256" r:id="rId10"/>
    <p:sldId id="281" r:id="rId11"/>
    <p:sldId id="257" r:id="rId12"/>
    <p:sldId id="258" r:id="rId13"/>
    <p:sldId id="277" r:id="rId14"/>
    <p:sldId id="259" r:id="rId15"/>
    <p:sldId id="275" r:id="rId16"/>
    <p:sldId id="260" r:id="rId17"/>
    <p:sldId id="273" r:id="rId18"/>
    <p:sldId id="274" r:id="rId19"/>
    <p:sldId id="266" r:id="rId20"/>
    <p:sldId id="267" r:id="rId21"/>
    <p:sldId id="268" r:id="rId22"/>
    <p:sldId id="269" r:id="rId23"/>
    <p:sldId id="272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35514-3B15-4BEE-B59C-580B55E34A51}" v="26" dt="2025-07-21T17:39:15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STOUT" userId="e0a220c9-af57-48e6-9871-45d0360149b6" providerId="ADAL" clId="{2F835514-3B15-4BEE-B59C-580B55E34A51}"/>
    <pc:docChg chg="custSel delSld modSld">
      <pc:chgData name="ANDRE STOUT" userId="e0a220c9-af57-48e6-9871-45d0360149b6" providerId="ADAL" clId="{2F835514-3B15-4BEE-B59C-580B55E34A51}" dt="2025-07-21T17:39:15.984" v="27" actId="20577"/>
      <pc:docMkLst>
        <pc:docMk/>
      </pc:docMkLst>
      <pc:sldChg chg="del">
        <pc:chgData name="ANDRE STOUT" userId="e0a220c9-af57-48e6-9871-45d0360149b6" providerId="ADAL" clId="{2F835514-3B15-4BEE-B59C-580B55E34A51}" dt="2025-07-21T16:43:10.235" v="0" actId="2696"/>
        <pc:sldMkLst>
          <pc:docMk/>
          <pc:sldMk cId="789305589" sldId="264"/>
        </pc:sldMkLst>
      </pc:sldChg>
      <pc:sldChg chg="modSp mod">
        <pc:chgData name="ANDRE STOUT" userId="e0a220c9-af57-48e6-9871-45d0360149b6" providerId="ADAL" clId="{2F835514-3B15-4BEE-B59C-580B55E34A51}" dt="2025-07-21T17:39:15.984" v="27" actId="20577"/>
        <pc:sldMkLst>
          <pc:docMk/>
          <pc:sldMk cId="489063624" sldId="279"/>
        </pc:sldMkLst>
        <pc:spChg chg="mod">
          <ac:chgData name="ANDRE STOUT" userId="e0a220c9-af57-48e6-9871-45d0360149b6" providerId="ADAL" clId="{2F835514-3B15-4BEE-B59C-580B55E34A51}" dt="2025-07-21T17:39:15.984" v="27" actId="20577"/>
          <ac:spMkLst>
            <pc:docMk/>
            <pc:sldMk cId="489063624" sldId="279"/>
            <ac:spMk id="2" creationId="{C2587B8E-B4E8-DBA8-3EBD-0BF8DF1DC613}"/>
          </ac:spMkLst>
        </pc:spChg>
      </pc:sldChg>
    </pc:docChg>
  </pc:docChgLst>
  <pc:docChgLst>
    <pc:chgData name="ANDRE STOUT" userId="e0a220c9-af57-48e6-9871-45d0360149b6" providerId="ADAL" clId="{0049ED97-A7D4-43CE-B66E-5BA2A1283AD8}"/>
    <pc:docChg chg="undo custSel addSld delSld modSld sldOrd">
      <pc:chgData name="ANDRE STOUT" userId="e0a220c9-af57-48e6-9871-45d0360149b6" providerId="ADAL" clId="{0049ED97-A7D4-43CE-B66E-5BA2A1283AD8}" dt="2024-10-25T19:08:34.003" v="2436" actId="1076"/>
      <pc:docMkLst>
        <pc:docMk/>
      </pc:docMkLst>
      <pc:sldChg chg="ord">
        <pc:chgData name="ANDRE STOUT" userId="e0a220c9-af57-48e6-9871-45d0360149b6" providerId="ADAL" clId="{0049ED97-A7D4-43CE-B66E-5BA2A1283AD8}" dt="2024-09-03T13:28:53.231" v="1942"/>
        <pc:sldMkLst>
          <pc:docMk/>
          <pc:sldMk cId="3253757541" sldId="256"/>
        </pc:sldMkLst>
      </pc:sldChg>
      <pc:sldChg chg="modSp mod ord">
        <pc:chgData name="ANDRE STOUT" userId="e0a220c9-af57-48e6-9871-45d0360149b6" providerId="ADAL" clId="{0049ED97-A7D4-43CE-B66E-5BA2A1283AD8}" dt="2024-09-03T13:28:42.214" v="1940"/>
        <pc:sldMkLst>
          <pc:docMk/>
          <pc:sldMk cId="1944754739" sldId="257"/>
        </pc:sldMkLst>
      </pc:sldChg>
      <pc:sldChg chg="ord">
        <pc:chgData name="ANDRE STOUT" userId="e0a220c9-af57-48e6-9871-45d0360149b6" providerId="ADAL" clId="{0049ED97-A7D4-43CE-B66E-5BA2A1283AD8}" dt="2024-09-03T13:28:25.354" v="1938"/>
        <pc:sldMkLst>
          <pc:docMk/>
          <pc:sldMk cId="1661111010" sldId="258"/>
        </pc:sldMkLst>
      </pc:sldChg>
      <pc:sldChg chg="ord">
        <pc:chgData name="ANDRE STOUT" userId="e0a220c9-af57-48e6-9871-45d0360149b6" providerId="ADAL" clId="{0049ED97-A7D4-43CE-B66E-5BA2A1283AD8}" dt="2024-09-03T13:28:01.416" v="1934"/>
        <pc:sldMkLst>
          <pc:docMk/>
          <pc:sldMk cId="4071339281" sldId="259"/>
        </pc:sldMkLst>
      </pc:sldChg>
      <pc:sldChg chg="ord">
        <pc:chgData name="ANDRE STOUT" userId="e0a220c9-af57-48e6-9871-45d0360149b6" providerId="ADAL" clId="{0049ED97-A7D4-43CE-B66E-5BA2A1283AD8}" dt="2024-08-26T15:31:29.971" v="93"/>
        <pc:sldMkLst>
          <pc:docMk/>
          <pc:sldMk cId="3620799032" sldId="260"/>
        </pc:sldMkLst>
      </pc:sldChg>
      <pc:sldChg chg="modSp mod ord">
        <pc:chgData name="ANDRE STOUT" userId="e0a220c9-af57-48e6-9871-45d0360149b6" providerId="ADAL" clId="{0049ED97-A7D4-43CE-B66E-5BA2A1283AD8}" dt="2024-10-25T19:08:34.003" v="2436" actId="1076"/>
        <pc:sldMkLst>
          <pc:docMk/>
          <pc:sldMk cId="4240152278" sldId="266"/>
        </pc:sldMkLst>
      </pc:sldChg>
      <pc:sldChg chg="ord">
        <pc:chgData name="ANDRE STOUT" userId="e0a220c9-af57-48e6-9871-45d0360149b6" providerId="ADAL" clId="{0049ED97-A7D4-43CE-B66E-5BA2A1283AD8}" dt="2024-08-28T15:12:39.016" v="1838"/>
        <pc:sldMkLst>
          <pc:docMk/>
          <pc:sldMk cId="318062174" sldId="267"/>
        </pc:sldMkLst>
      </pc:sldChg>
      <pc:sldChg chg="ord">
        <pc:chgData name="ANDRE STOUT" userId="e0a220c9-af57-48e6-9871-45d0360149b6" providerId="ADAL" clId="{0049ED97-A7D4-43CE-B66E-5BA2A1283AD8}" dt="2024-08-28T15:12:47.482" v="1840"/>
        <pc:sldMkLst>
          <pc:docMk/>
          <pc:sldMk cId="2359815525" sldId="268"/>
        </pc:sldMkLst>
      </pc:sldChg>
      <pc:sldChg chg="ord">
        <pc:chgData name="ANDRE STOUT" userId="e0a220c9-af57-48e6-9871-45d0360149b6" providerId="ADAL" clId="{0049ED97-A7D4-43CE-B66E-5BA2A1283AD8}" dt="2024-09-03T15:59:06.439" v="2435"/>
        <pc:sldMkLst>
          <pc:docMk/>
          <pc:sldMk cId="3747781158" sldId="269"/>
        </pc:sldMkLst>
      </pc:sldChg>
      <pc:sldChg chg="modSp mod">
        <pc:chgData name="ANDRE STOUT" userId="e0a220c9-af57-48e6-9871-45d0360149b6" providerId="ADAL" clId="{0049ED97-A7D4-43CE-B66E-5BA2A1283AD8}" dt="2024-08-29T18:28:41.742" v="1932" actId="20577"/>
        <pc:sldMkLst>
          <pc:docMk/>
          <pc:sldMk cId="1208882134" sldId="271"/>
        </pc:sldMkLst>
      </pc:sldChg>
      <pc:sldChg chg="modSp new mod ord">
        <pc:chgData name="ANDRE STOUT" userId="e0a220c9-af57-48e6-9871-45d0360149b6" providerId="ADAL" clId="{0049ED97-A7D4-43CE-B66E-5BA2A1283AD8}" dt="2024-08-28T15:12:55.502" v="1842"/>
        <pc:sldMkLst>
          <pc:docMk/>
          <pc:sldMk cId="825801953" sldId="272"/>
        </pc:sldMkLst>
      </pc:sldChg>
      <pc:sldChg chg="modSp new mod modAnim">
        <pc:chgData name="ANDRE STOUT" userId="e0a220c9-af57-48e6-9871-45d0360149b6" providerId="ADAL" clId="{0049ED97-A7D4-43CE-B66E-5BA2A1283AD8}" dt="2024-08-26T15:50:39.325" v="790"/>
        <pc:sldMkLst>
          <pc:docMk/>
          <pc:sldMk cId="3601794778" sldId="273"/>
        </pc:sldMkLst>
      </pc:sldChg>
      <pc:sldChg chg="modSp new mod modAnim">
        <pc:chgData name="ANDRE STOUT" userId="e0a220c9-af57-48e6-9871-45d0360149b6" providerId="ADAL" clId="{0049ED97-A7D4-43CE-B66E-5BA2A1283AD8}" dt="2024-08-26T15:49:58.776" v="785"/>
        <pc:sldMkLst>
          <pc:docMk/>
          <pc:sldMk cId="686286651" sldId="274"/>
        </pc:sldMkLst>
      </pc:sldChg>
      <pc:sldChg chg="new del">
        <pc:chgData name="ANDRE STOUT" userId="e0a220c9-af57-48e6-9871-45d0360149b6" providerId="ADAL" clId="{0049ED97-A7D4-43CE-B66E-5BA2A1283AD8}" dt="2024-08-26T15:53:34.529" v="792" actId="2696"/>
        <pc:sldMkLst>
          <pc:docMk/>
          <pc:sldMk cId="1060650503" sldId="275"/>
        </pc:sldMkLst>
      </pc:sldChg>
      <pc:sldChg chg="addSp modSp new mod ord setBg">
        <pc:chgData name="ANDRE STOUT" userId="e0a220c9-af57-48e6-9871-45d0360149b6" providerId="ADAL" clId="{0049ED97-A7D4-43CE-B66E-5BA2A1283AD8}" dt="2024-08-26T15:55:12.802" v="802"/>
        <pc:sldMkLst>
          <pc:docMk/>
          <pc:sldMk cId="2609559245" sldId="275"/>
        </pc:sldMkLst>
      </pc:sldChg>
      <pc:sldChg chg="addSp delSp modSp new del">
        <pc:chgData name="ANDRE STOUT" userId="e0a220c9-af57-48e6-9871-45d0360149b6" providerId="ADAL" clId="{0049ED97-A7D4-43CE-B66E-5BA2A1283AD8}" dt="2024-08-28T14:36:53.633" v="806" actId="2696"/>
        <pc:sldMkLst>
          <pc:docMk/>
          <pc:sldMk cId="1406639709" sldId="276"/>
        </pc:sldMkLst>
      </pc:sldChg>
      <pc:sldChg chg="addSp delSp modSp new mod">
        <pc:chgData name="ANDRE STOUT" userId="e0a220c9-af57-48e6-9871-45d0360149b6" providerId="ADAL" clId="{0049ED97-A7D4-43CE-B66E-5BA2A1283AD8}" dt="2024-08-28T14:41:44.126" v="1073" actId="5793"/>
        <pc:sldMkLst>
          <pc:docMk/>
          <pc:sldMk cId="3147280331" sldId="276"/>
        </pc:sldMkLst>
      </pc:sldChg>
      <pc:sldChg chg="addSp delSp modSp new mod ord">
        <pc:chgData name="ANDRE STOUT" userId="e0a220c9-af57-48e6-9871-45d0360149b6" providerId="ADAL" clId="{0049ED97-A7D4-43CE-B66E-5BA2A1283AD8}" dt="2024-09-03T13:28:11.364" v="1936"/>
        <pc:sldMkLst>
          <pc:docMk/>
          <pc:sldMk cId="1911057144" sldId="277"/>
        </pc:sldMkLst>
      </pc:sldChg>
      <pc:sldChg chg="addSp delSp modSp new mod">
        <pc:chgData name="ANDRE STOUT" userId="e0a220c9-af57-48e6-9871-45d0360149b6" providerId="ADAL" clId="{0049ED97-A7D4-43CE-B66E-5BA2A1283AD8}" dt="2024-08-28T15:20:04.536" v="1925" actId="20577"/>
        <pc:sldMkLst>
          <pc:docMk/>
          <pc:sldMk cId="2815547582" sldId="278"/>
        </pc:sldMkLst>
      </pc:sldChg>
      <pc:sldChg chg="addSp delSp modSp new mod ord setBg addAnim delAnim">
        <pc:chgData name="ANDRE STOUT" userId="e0a220c9-af57-48e6-9871-45d0360149b6" providerId="ADAL" clId="{0049ED97-A7D4-43CE-B66E-5BA2A1283AD8}" dt="2024-09-03T13:31:32.251" v="2016"/>
        <pc:sldMkLst>
          <pc:docMk/>
          <pc:sldMk cId="489063624" sldId="279"/>
        </pc:sldMkLst>
      </pc:sldChg>
      <pc:sldChg chg="addSp modSp new mod setBg">
        <pc:chgData name="ANDRE STOUT" userId="e0a220c9-af57-48e6-9871-45d0360149b6" providerId="ADAL" clId="{0049ED97-A7D4-43CE-B66E-5BA2A1283AD8}" dt="2024-09-03T13:37:27.192" v="2428" actId="14100"/>
        <pc:sldMkLst>
          <pc:docMk/>
          <pc:sldMk cId="3504768240" sldId="280"/>
        </pc:sldMkLst>
      </pc:sldChg>
      <pc:sldChg chg="add ord">
        <pc:chgData name="ANDRE STOUT" userId="e0a220c9-af57-48e6-9871-45d0360149b6" providerId="ADAL" clId="{0049ED97-A7D4-43CE-B66E-5BA2A1283AD8}" dt="2024-09-03T13:58:28.025" v="2431"/>
        <pc:sldMkLst>
          <pc:docMk/>
          <pc:sldMk cId="645781960" sldId="28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afe=active&amp;sca_esv=26c6010c192c0699&amp;sca_upv=1&amp;q=strenuous&amp;si=ACC90nxMSPeZfdJJjQgDsdZJuFuJ_QDbKshos5LVwZiqxVwpHmv9OnVgNFlpxky6l7WIiLb6PpDB6NrSm0Ax-q4FuHzIm24it9fUD202vhOapEJtsJqN7tQ%3D&amp;expnd=1&amp;sa=X&amp;ved=2ahUKEwjO3In05YaIAxV8DzQIHVWEDfcQyecJegQIOxBq" TargetMode="External"/><Relationship Id="rId1" Type="http://schemas.openxmlformats.org/officeDocument/2006/relationships/hyperlink" Target="https://www.google.com/search?safe=active&amp;sca_esv=26c6010c192c0699&amp;sca_upv=1&amp;q=vigorous&amp;si=ACC90nx67Z8g0WkBmnrPB4IqtqGv_3tgANnMQth5Vm1d3N7-iP0yp4I8irW0pGIcUmllQCeMPyvMZwKyY_kworqShOwNzGjG9Ed4bH2GyUrA21mTMBmV7II%3D&amp;expnd=1&amp;sa=X&amp;ved=2ahUKEwjO3In05YaIAxV8DzQIHVWEDfcQyecJegQIOxAO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afe=active&amp;sca_esv=26c6010c192c0699&amp;sca_upv=1&amp;q=strenuous&amp;si=ACC90nxMSPeZfdJJjQgDsdZJuFuJ_QDbKshos5LVwZiqxVwpHmv9OnVgNFlpxky6l7WIiLb6PpDB6NrSm0Ax-q4FuHzIm24it9fUD202vhOapEJtsJqN7tQ%3D&amp;expnd=1&amp;sa=X&amp;ved=2ahUKEwjO3In05YaIAxV8DzQIHVWEDfcQyecJegQIOxBq" TargetMode="External"/><Relationship Id="rId1" Type="http://schemas.openxmlformats.org/officeDocument/2006/relationships/hyperlink" Target="https://www.google.com/search?safe=active&amp;sca_esv=26c6010c192c0699&amp;sca_upv=1&amp;q=vigorous&amp;si=ACC90nx67Z8g0WkBmnrPB4IqtqGv_3tgANnMQth5Vm1d3N7-iP0yp4I8irW0pGIcUmllQCeMPyvMZwKyY_kworqShOwNzGjG9Ed4bH2GyUrA21mTMBmV7II%3D&amp;expnd=1&amp;sa=X&amp;ved=2ahUKEwjO3In05YaIAxV8DzQIHVWEDfcQyecJegQIOxA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0A854-A887-45D8-9E94-20FE91EB719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EE0FFD-1B50-4E38-9031-7B8A728E1DB7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a </a:t>
          </a:r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vigorous</a:t>
          </a:r>
          <a:r>
            <a:rPr lang="en-US" b="0" i="0" dirty="0">
              <a:solidFill>
                <a:schemeClr val="bg1"/>
              </a:solidFill>
            </a:rPr>
            <a:t> or determined attempt</a:t>
          </a:r>
          <a:endParaRPr lang="en-US" dirty="0">
            <a:solidFill>
              <a:schemeClr val="bg1"/>
            </a:solidFill>
          </a:endParaRPr>
        </a:p>
      </dgm:t>
    </dgm:pt>
    <dgm:pt modelId="{25C67E88-DBB2-4920-BCA1-DAF57E29D01D}" type="parTrans" cxnId="{33F73ABB-6B66-4E07-9E3F-89EF6B50A5ED}">
      <dgm:prSet/>
      <dgm:spPr/>
      <dgm:t>
        <a:bodyPr/>
        <a:lstStyle/>
        <a:p>
          <a:endParaRPr lang="en-US"/>
        </a:p>
      </dgm:t>
    </dgm:pt>
    <dgm:pt modelId="{7627E29F-E465-4616-9AF8-B6D052C04D02}" type="sibTrans" cxnId="{33F73ABB-6B66-4E07-9E3F-89EF6B50A5ED}">
      <dgm:prSet/>
      <dgm:spPr/>
      <dgm:t>
        <a:bodyPr/>
        <a:lstStyle/>
        <a:p>
          <a:endParaRPr lang="en-US"/>
        </a:p>
      </dgm:t>
    </dgm:pt>
    <dgm:pt modelId="{A3EDE03F-BED8-4D46-B790-F98C9B5CCD21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strenuous</a:t>
          </a:r>
          <a:r>
            <a:rPr lang="en-US" b="0" i="0" dirty="0">
              <a:solidFill>
                <a:schemeClr val="bg1"/>
              </a:solidFill>
            </a:rPr>
            <a:t> physical or mental exertion.</a:t>
          </a:r>
          <a:endParaRPr lang="en-US" dirty="0">
            <a:solidFill>
              <a:schemeClr val="bg1"/>
            </a:solidFill>
          </a:endParaRPr>
        </a:p>
      </dgm:t>
    </dgm:pt>
    <dgm:pt modelId="{1083805F-039D-4E23-AD2E-8869E8B56DB8}" type="parTrans" cxnId="{DA28B039-7C68-4F04-9DAB-96EEE4A8A61C}">
      <dgm:prSet/>
      <dgm:spPr/>
      <dgm:t>
        <a:bodyPr/>
        <a:lstStyle/>
        <a:p>
          <a:endParaRPr lang="en-US"/>
        </a:p>
      </dgm:t>
    </dgm:pt>
    <dgm:pt modelId="{1DA3B72F-856E-40FD-8DA5-7EF39A6B48D7}" type="sibTrans" cxnId="{DA28B039-7C68-4F04-9DAB-96EEE4A8A61C}">
      <dgm:prSet/>
      <dgm:spPr/>
      <dgm:t>
        <a:bodyPr/>
        <a:lstStyle/>
        <a:p>
          <a:endParaRPr lang="en-US"/>
        </a:p>
      </dgm:t>
    </dgm:pt>
    <dgm:pt modelId="{65C4C140-E8A0-4E1F-A226-1C9705BE6F32}">
      <dgm:prSet/>
      <dgm:spPr/>
      <dgm:t>
        <a:bodyPr/>
        <a:lstStyle/>
        <a:p>
          <a:r>
            <a:rPr lang="en-US" b="0" i="0"/>
            <a:t>the activities of a group of people with a common purpose.</a:t>
          </a:r>
          <a:r>
            <a:rPr lang="en-US"/>
            <a:t> </a:t>
          </a:r>
        </a:p>
      </dgm:t>
    </dgm:pt>
    <dgm:pt modelId="{747596F2-01DF-4DAC-8091-35D6AD676B8E}" type="parTrans" cxnId="{74403DB5-418C-466B-88C4-8122AAE310CF}">
      <dgm:prSet/>
      <dgm:spPr/>
      <dgm:t>
        <a:bodyPr/>
        <a:lstStyle/>
        <a:p>
          <a:endParaRPr lang="en-US"/>
        </a:p>
      </dgm:t>
    </dgm:pt>
    <dgm:pt modelId="{1361470B-7B62-429D-AABF-EB1FEE1B157A}" type="sibTrans" cxnId="{74403DB5-418C-466B-88C4-8122AAE310CF}">
      <dgm:prSet/>
      <dgm:spPr/>
      <dgm:t>
        <a:bodyPr/>
        <a:lstStyle/>
        <a:p>
          <a:endParaRPr lang="en-US"/>
        </a:p>
      </dgm:t>
    </dgm:pt>
    <dgm:pt modelId="{527A805E-40D8-45B0-AE94-45F7904A766B}" type="pres">
      <dgm:prSet presAssocID="{8620A854-A887-45D8-9E94-20FE91EB719B}" presName="outerComposite" presStyleCnt="0">
        <dgm:presLayoutVars>
          <dgm:chMax val="5"/>
          <dgm:dir/>
          <dgm:resizeHandles val="exact"/>
        </dgm:presLayoutVars>
      </dgm:prSet>
      <dgm:spPr/>
    </dgm:pt>
    <dgm:pt modelId="{DAD6D11D-22D0-4A45-BBED-78D1322FFEC3}" type="pres">
      <dgm:prSet presAssocID="{8620A854-A887-45D8-9E94-20FE91EB719B}" presName="dummyMaxCanvas" presStyleCnt="0">
        <dgm:presLayoutVars/>
      </dgm:prSet>
      <dgm:spPr/>
    </dgm:pt>
    <dgm:pt modelId="{387F356E-6A08-4FCF-A928-DD6E283C5413}" type="pres">
      <dgm:prSet presAssocID="{8620A854-A887-45D8-9E94-20FE91EB719B}" presName="ThreeNodes_1" presStyleLbl="node1" presStyleIdx="0" presStyleCnt="3">
        <dgm:presLayoutVars>
          <dgm:bulletEnabled val="1"/>
        </dgm:presLayoutVars>
      </dgm:prSet>
      <dgm:spPr/>
    </dgm:pt>
    <dgm:pt modelId="{04A952DA-FEAE-4EF4-96B0-B2C3E9C910B0}" type="pres">
      <dgm:prSet presAssocID="{8620A854-A887-45D8-9E94-20FE91EB719B}" presName="ThreeNodes_2" presStyleLbl="node1" presStyleIdx="1" presStyleCnt="3">
        <dgm:presLayoutVars>
          <dgm:bulletEnabled val="1"/>
        </dgm:presLayoutVars>
      </dgm:prSet>
      <dgm:spPr/>
    </dgm:pt>
    <dgm:pt modelId="{1561EE4E-7F8C-4AFE-93F0-A7FD5A17AB5D}" type="pres">
      <dgm:prSet presAssocID="{8620A854-A887-45D8-9E94-20FE91EB719B}" presName="ThreeNodes_3" presStyleLbl="node1" presStyleIdx="2" presStyleCnt="3">
        <dgm:presLayoutVars>
          <dgm:bulletEnabled val="1"/>
        </dgm:presLayoutVars>
      </dgm:prSet>
      <dgm:spPr/>
    </dgm:pt>
    <dgm:pt modelId="{DD16C083-A64C-4FAB-B008-293D47394581}" type="pres">
      <dgm:prSet presAssocID="{8620A854-A887-45D8-9E94-20FE91EB719B}" presName="ThreeConn_1-2" presStyleLbl="fgAccFollowNode1" presStyleIdx="0" presStyleCnt="2">
        <dgm:presLayoutVars>
          <dgm:bulletEnabled val="1"/>
        </dgm:presLayoutVars>
      </dgm:prSet>
      <dgm:spPr/>
    </dgm:pt>
    <dgm:pt modelId="{77A07805-C92E-4815-A796-E5E9C54F2519}" type="pres">
      <dgm:prSet presAssocID="{8620A854-A887-45D8-9E94-20FE91EB719B}" presName="ThreeConn_2-3" presStyleLbl="fgAccFollowNode1" presStyleIdx="1" presStyleCnt="2">
        <dgm:presLayoutVars>
          <dgm:bulletEnabled val="1"/>
        </dgm:presLayoutVars>
      </dgm:prSet>
      <dgm:spPr/>
    </dgm:pt>
    <dgm:pt modelId="{4CADC4F7-A63F-4588-9AD8-3163A8DE7D8C}" type="pres">
      <dgm:prSet presAssocID="{8620A854-A887-45D8-9E94-20FE91EB719B}" presName="ThreeNodes_1_text" presStyleLbl="node1" presStyleIdx="2" presStyleCnt="3">
        <dgm:presLayoutVars>
          <dgm:bulletEnabled val="1"/>
        </dgm:presLayoutVars>
      </dgm:prSet>
      <dgm:spPr/>
    </dgm:pt>
    <dgm:pt modelId="{5D1E4E5C-543D-4FF3-9BB1-DBBB1414D573}" type="pres">
      <dgm:prSet presAssocID="{8620A854-A887-45D8-9E94-20FE91EB719B}" presName="ThreeNodes_2_text" presStyleLbl="node1" presStyleIdx="2" presStyleCnt="3">
        <dgm:presLayoutVars>
          <dgm:bulletEnabled val="1"/>
        </dgm:presLayoutVars>
      </dgm:prSet>
      <dgm:spPr/>
    </dgm:pt>
    <dgm:pt modelId="{BE3F2039-9818-47FE-87A4-E761FF88C6DB}" type="pres">
      <dgm:prSet presAssocID="{8620A854-A887-45D8-9E94-20FE91EB719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A28B039-7C68-4F04-9DAB-96EEE4A8A61C}" srcId="{8620A854-A887-45D8-9E94-20FE91EB719B}" destId="{A3EDE03F-BED8-4D46-B790-F98C9B5CCD21}" srcOrd="1" destOrd="0" parTransId="{1083805F-039D-4E23-AD2E-8869E8B56DB8}" sibTransId="{1DA3B72F-856E-40FD-8DA5-7EF39A6B48D7}"/>
    <dgm:cxn modelId="{50A7CD3F-E118-4E1B-B81D-77124F95539D}" type="presOf" srcId="{A3EDE03F-BED8-4D46-B790-F98C9B5CCD21}" destId="{04A952DA-FEAE-4EF4-96B0-B2C3E9C910B0}" srcOrd="0" destOrd="0" presId="urn:microsoft.com/office/officeart/2005/8/layout/vProcess5"/>
    <dgm:cxn modelId="{4028C754-52F3-46D4-AA2D-712EF9FDA50B}" type="presOf" srcId="{8620A854-A887-45D8-9E94-20FE91EB719B}" destId="{527A805E-40D8-45B0-AE94-45F7904A766B}" srcOrd="0" destOrd="0" presId="urn:microsoft.com/office/officeart/2005/8/layout/vProcess5"/>
    <dgm:cxn modelId="{CBBDEE75-1E62-433C-AA5D-7CB011776FB4}" type="presOf" srcId="{1DA3B72F-856E-40FD-8DA5-7EF39A6B48D7}" destId="{77A07805-C92E-4815-A796-E5E9C54F2519}" srcOrd="0" destOrd="0" presId="urn:microsoft.com/office/officeart/2005/8/layout/vProcess5"/>
    <dgm:cxn modelId="{E04FD878-42B6-45C8-BACF-790B54821165}" type="presOf" srcId="{29EE0FFD-1B50-4E38-9031-7B8A728E1DB7}" destId="{4CADC4F7-A63F-4588-9AD8-3163A8DE7D8C}" srcOrd="1" destOrd="0" presId="urn:microsoft.com/office/officeart/2005/8/layout/vProcess5"/>
    <dgm:cxn modelId="{74403DB5-418C-466B-88C4-8122AAE310CF}" srcId="{8620A854-A887-45D8-9E94-20FE91EB719B}" destId="{65C4C140-E8A0-4E1F-A226-1C9705BE6F32}" srcOrd="2" destOrd="0" parTransId="{747596F2-01DF-4DAC-8091-35D6AD676B8E}" sibTransId="{1361470B-7B62-429D-AABF-EB1FEE1B157A}"/>
    <dgm:cxn modelId="{33F73ABB-6B66-4E07-9E3F-89EF6B50A5ED}" srcId="{8620A854-A887-45D8-9E94-20FE91EB719B}" destId="{29EE0FFD-1B50-4E38-9031-7B8A728E1DB7}" srcOrd="0" destOrd="0" parTransId="{25C67E88-DBB2-4920-BCA1-DAF57E29D01D}" sibTransId="{7627E29F-E465-4616-9AF8-B6D052C04D02}"/>
    <dgm:cxn modelId="{481456C6-EAC8-4C6A-A21F-2C537CF8B479}" type="presOf" srcId="{7627E29F-E465-4616-9AF8-B6D052C04D02}" destId="{DD16C083-A64C-4FAB-B008-293D47394581}" srcOrd="0" destOrd="0" presId="urn:microsoft.com/office/officeart/2005/8/layout/vProcess5"/>
    <dgm:cxn modelId="{102D60E1-F703-45A9-A6D8-E1F7F627F2E1}" type="presOf" srcId="{A3EDE03F-BED8-4D46-B790-F98C9B5CCD21}" destId="{5D1E4E5C-543D-4FF3-9BB1-DBBB1414D573}" srcOrd="1" destOrd="0" presId="urn:microsoft.com/office/officeart/2005/8/layout/vProcess5"/>
    <dgm:cxn modelId="{D561DEEC-5F3A-4630-BB4C-C7A6B967D463}" type="presOf" srcId="{29EE0FFD-1B50-4E38-9031-7B8A728E1DB7}" destId="{387F356E-6A08-4FCF-A928-DD6E283C5413}" srcOrd="0" destOrd="0" presId="urn:microsoft.com/office/officeart/2005/8/layout/vProcess5"/>
    <dgm:cxn modelId="{5E65CFED-AC59-4693-B6BB-03239BCB3DC9}" type="presOf" srcId="{65C4C140-E8A0-4E1F-A226-1C9705BE6F32}" destId="{BE3F2039-9818-47FE-87A4-E761FF88C6DB}" srcOrd="1" destOrd="0" presId="urn:microsoft.com/office/officeart/2005/8/layout/vProcess5"/>
    <dgm:cxn modelId="{C12ADBFF-148E-4516-AD76-58B5D63BBD84}" type="presOf" srcId="{65C4C140-E8A0-4E1F-A226-1C9705BE6F32}" destId="{1561EE4E-7F8C-4AFE-93F0-A7FD5A17AB5D}" srcOrd="0" destOrd="0" presId="urn:microsoft.com/office/officeart/2005/8/layout/vProcess5"/>
    <dgm:cxn modelId="{B82F4F2D-DA69-4E8A-A64D-7A00607237CF}" type="presParOf" srcId="{527A805E-40D8-45B0-AE94-45F7904A766B}" destId="{DAD6D11D-22D0-4A45-BBED-78D1322FFEC3}" srcOrd="0" destOrd="0" presId="urn:microsoft.com/office/officeart/2005/8/layout/vProcess5"/>
    <dgm:cxn modelId="{1A4C0C91-C339-4E83-8635-6D666BE3528C}" type="presParOf" srcId="{527A805E-40D8-45B0-AE94-45F7904A766B}" destId="{387F356E-6A08-4FCF-A928-DD6E283C5413}" srcOrd="1" destOrd="0" presId="urn:microsoft.com/office/officeart/2005/8/layout/vProcess5"/>
    <dgm:cxn modelId="{11B83236-0158-4B4D-9283-940B3AA264D6}" type="presParOf" srcId="{527A805E-40D8-45B0-AE94-45F7904A766B}" destId="{04A952DA-FEAE-4EF4-96B0-B2C3E9C910B0}" srcOrd="2" destOrd="0" presId="urn:microsoft.com/office/officeart/2005/8/layout/vProcess5"/>
    <dgm:cxn modelId="{A7BE21BD-7175-4131-8913-B0C773C12EE1}" type="presParOf" srcId="{527A805E-40D8-45B0-AE94-45F7904A766B}" destId="{1561EE4E-7F8C-4AFE-93F0-A7FD5A17AB5D}" srcOrd="3" destOrd="0" presId="urn:microsoft.com/office/officeart/2005/8/layout/vProcess5"/>
    <dgm:cxn modelId="{FE2CFDBB-3350-405E-869D-4CC509C7C727}" type="presParOf" srcId="{527A805E-40D8-45B0-AE94-45F7904A766B}" destId="{DD16C083-A64C-4FAB-B008-293D47394581}" srcOrd="4" destOrd="0" presId="urn:microsoft.com/office/officeart/2005/8/layout/vProcess5"/>
    <dgm:cxn modelId="{07A707F7-7E50-4C40-9856-1A94E8557E73}" type="presParOf" srcId="{527A805E-40D8-45B0-AE94-45F7904A766B}" destId="{77A07805-C92E-4815-A796-E5E9C54F2519}" srcOrd="5" destOrd="0" presId="urn:microsoft.com/office/officeart/2005/8/layout/vProcess5"/>
    <dgm:cxn modelId="{77857E86-00FA-4212-A24D-512042015CA2}" type="presParOf" srcId="{527A805E-40D8-45B0-AE94-45F7904A766B}" destId="{4CADC4F7-A63F-4588-9AD8-3163A8DE7D8C}" srcOrd="6" destOrd="0" presId="urn:microsoft.com/office/officeart/2005/8/layout/vProcess5"/>
    <dgm:cxn modelId="{7A6E2000-E16B-401C-90EF-33146D52E748}" type="presParOf" srcId="{527A805E-40D8-45B0-AE94-45F7904A766B}" destId="{5D1E4E5C-543D-4FF3-9BB1-DBBB1414D573}" srcOrd="7" destOrd="0" presId="urn:microsoft.com/office/officeart/2005/8/layout/vProcess5"/>
    <dgm:cxn modelId="{FA4BC1CD-B4D6-4FE7-B4DF-E978DDEFCA34}" type="presParOf" srcId="{527A805E-40D8-45B0-AE94-45F7904A766B}" destId="{BE3F2039-9818-47FE-87A4-E761FF88C6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F356E-6A08-4FCF-A928-DD6E283C5413}">
      <dsp:nvSpPr>
        <dsp:cNvPr id="0" name=""/>
        <dsp:cNvSpPr/>
      </dsp:nvSpPr>
      <dsp:spPr>
        <a:xfrm>
          <a:off x="0" y="0"/>
          <a:ext cx="5082155" cy="109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chemeClr val="bg1"/>
              </a:solidFill>
            </a:rPr>
            <a:t>a </a:t>
          </a:r>
          <a:r>
            <a:rPr lang="en-US" sz="2200" b="0" i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vigorous</a:t>
          </a:r>
          <a:r>
            <a:rPr lang="en-US" sz="2200" b="0" i="0" kern="1200" dirty="0">
              <a:solidFill>
                <a:schemeClr val="bg1"/>
              </a:solidFill>
            </a:rPr>
            <a:t> or determined attempt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2013" y="32013"/>
        <a:ext cx="3902729" cy="1028967"/>
      </dsp:txXfrm>
    </dsp:sp>
    <dsp:sp modelId="{04A952DA-FEAE-4EF4-96B0-B2C3E9C910B0}">
      <dsp:nvSpPr>
        <dsp:cNvPr id="0" name=""/>
        <dsp:cNvSpPr/>
      </dsp:nvSpPr>
      <dsp:spPr>
        <a:xfrm>
          <a:off x="448425" y="1275159"/>
          <a:ext cx="5082155" cy="109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strenuous</a:t>
          </a:r>
          <a:r>
            <a:rPr lang="en-US" sz="2200" b="0" i="0" kern="1200" dirty="0">
              <a:solidFill>
                <a:schemeClr val="bg1"/>
              </a:solidFill>
            </a:rPr>
            <a:t> physical or mental exertion.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80438" y="1307172"/>
        <a:ext cx="3859258" cy="1028967"/>
      </dsp:txXfrm>
    </dsp:sp>
    <dsp:sp modelId="{1561EE4E-7F8C-4AFE-93F0-A7FD5A17AB5D}">
      <dsp:nvSpPr>
        <dsp:cNvPr id="0" name=""/>
        <dsp:cNvSpPr/>
      </dsp:nvSpPr>
      <dsp:spPr>
        <a:xfrm>
          <a:off x="896851" y="2550318"/>
          <a:ext cx="5082155" cy="109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the activities of a group of people with a common purpose.</a:t>
          </a:r>
          <a:r>
            <a:rPr lang="en-US" sz="2200" kern="1200"/>
            <a:t> </a:t>
          </a:r>
        </a:p>
      </dsp:txBody>
      <dsp:txXfrm>
        <a:off x="928864" y="2582331"/>
        <a:ext cx="3859258" cy="1028967"/>
      </dsp:txXfrm>
    </dsp:sp>
    <dsp:sp modelId="{DD16C083-A64C-4FAB-B008-293D47394581}">
      <dsp:nvSpPr>
        <dsp:cNvPr id="0" name=""/>
        <dsp:cNvSpPr/>
      </dsp:nvSpPr>
      <dsp:spPr>
        <a:xfrm>
          <a:off x="4371710" y="828853"/>
          <a:ext cx="710445" cy="7104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531560" y="828853"/>
        <a:ext cx="390745" cy="534610"/>
      </dsp:txXfrm>
    </dsp:sp>
    <dsp:sp modelId="{77A07805-C92E-4815-A796-E5E9C54F2519}">
      <dsp:nvSpPr>
        <dsp:cNvPr id="0" name=""/>
        <dsp:cNvSpPr/>
      </dsp:nvSpPr>
      <dsp:spPr>
        <a:xfrm>
          <a:off x="4820135" y="2096726"/>
          <a:ext cx="710445" cy="7104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979985" y="2096726"/>
        <a:ext cx="390745" cy="53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294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8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466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08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73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9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2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3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>
                <a:latin typeface="+mj-lt"/>
              </a:rPr>
              <a:t>GRADUATION</a:t>
            </a:r>
            <a:r>
              <a:rPr lang="en-US"/>
              <a:t> </a:t>
            </a:r>
            <a:r>
              <a:rPr lang="en-US" b="1"/>
              <a:t>PHOTO ALBUM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7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active&amp;sca_esv=26c6010c192c0699&amp;sca_upv=1&amp;q=preconceived&amp;si=ACC90nxkzgN-KbLuTWKT81WCi4_nPZ57hPQgNV4ei73XXNkUm4i9GWObkz3yceH3mKDOzoFedDSU-Th4F-mrE1sgUwlnVUPz89mIjdUuTU4T7h0347AVtp8%3D&amp;expnd=1&amp;sa=X&amp;ved=2ahUKEwjzz4nH5YaIAxWkJjQIHSIfDK8QyecJegQINhA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search?safe=active&amp;sca_esv=26c6010c192c0699&amp;sca_upv=1&amp;q=slate&amp;si=ACC90nyrPgcbTBsFIq03NzrKCa0gP8RXUEJMsrMvehs9PjFkWSFmatYHvLYflOnd2LZu07MAfjBzmVXHxln-kSZykHMGXBmtvA%3D%3D&amp;expnd=1&amp;sa=X&amp;ved=2ahUKEwjzz4nH5YaIAxWkJjQIHSIfDK8QyecJegQINhAP" TargetMode="External"/><Relationship Id="rId4" Type="http://schemas.openxmlformats.org/officeDocument/2006/relationships/hyperlink" Target="https://www.google.com/search?safe=active&amp;sca_esv=26c6010c192c0699&amp;sca_upv=1&amp;q=predetermined&amp;si=ACC90nzeIzR7eQ3kZwtyqq-Z0Z5jhqgmp_GZPPyYz4ePqY4_yffhlPtccDG1uQxP3-G-ssGBi6HGL294VQowMM60zWxjxLBQLClcUCYO7BaJ9kPcvsjgNss%3D&amp;expnd=1&amp;sa=X&amp;ved=2ahUKEwjzz4nH5YaIAxWkJjQIHSIfDK8QyecJegQINhA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87B8E-B4E8-DBA8-3EBD-0BF8DF1D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92" y="1213758"/>
            <a:ext cx="6093596" cy="44304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/>
              <a:t>First Four Days: Let's Be the Change that Makes Gray Great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DC07E-6C37-5736-ADA7-881C5EFB5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328" y="1213758"/>
            <a:ext cx="3078739" cy="4430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Setting New Standards</a:t>
            </a:r>
          </a:p>
        </p:txBody>
      </p:sp>
    </p:spTree>
    <p:extLst>
      <p:ext uri="{BB962C8B-B14F-4D97-AF65-F5344CB8AC3E}">
        <p14:creationId xmlns:p14="http://schemas.microsoft.com/office/powerpoint/2010/main" val="4890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57B7-E89E-A269-629E-128A9081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4C016-D748-EE36-8F4A-1A25E049FD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Table talk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of the community agreements is resonating with you the most right now? Why?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of the community agreements do you find yourself struggling with the most? Why/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818A8A-9DAF-BB08-F8DB-E86FCB2FE3AB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269315" y="1731981"/>
          <a:ext cx="4536520" cy="3643295"/>
        </p:xfrm>
        <a:graphic>
          <a:graphicData uri="http://schemas.openxmlformats.org/drawingml/2006/table">
            <a:tbl>
              <a:tblPr/>
              <a:tblGrid>
                <a:gridCol w="2268260">
                  <a:extLst>
                    <a:ext uri="{9D8B030D-6E8A-4147-A177-3AD203B41FA5}">
                      <a16:colId xmlns:a16="http://schemas.microsoft.com/office/drawing/2014/main" val="2388135649"/>
                    </a:ext>
                  </a:extLst>
                </a:gridCol>
                <a:gridCol w="2268260">
                  <a:extLst>
                    <a:ext uri="{9D8B030D-6E8A-4147-A177-3AD203B41FA5}">
                      <a16:colId xmlns:a16="http://schemas.microsoft.com/office/drawing/2014/main" val="7891918"/>
                    </a:ext>
                  </a:extLst>
                </a:gridCol>
              </a:tblGrid>
              <a:tr h="33322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Stay Engaged ​</a:t>
                      </a:r>
                      <a:endParaRPr lang="en-US" sz="1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Don’t let your mind and heart check out</a:t>
                      </a:r>
                      <a:r>
                        <a:rPr lang="en-US" sz="800" b="1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51712"/>
                  </a:ext>
                </a:extLst>
              </a:tr>
              <a:tr h="644242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Experience Discomfort / No Fixing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Agree to experience discomfort so we can deal with issues that arise in an honest way. Neither you nor anyone else needs to be fixed​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93015"/>
                  </a:ext>
                </a:extLst>
              </a:tr>
              <a:tr h="533165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Speak Your Truth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Be honest about your thoughts, feelings and opinions. Say them in a way that is true for you using “I statements​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09654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Expect and Accept Non-Closure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You will not reach closure in your understanding on a topic, idea or theme​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21152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Listen For Understanding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Don’t listen to respond but to understand others​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7990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Have Learning Courage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Engage and ask questions for the sake of learning​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92475"/>
                  </a:ext>
                </a:extLst>
              </a:tr>
              <a:tr h="533165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Intent and Impact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Recognize that what we say may have an unintended impact, even though we may have positive intent. Own the impact.​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798107"/>
                  </a:ext>
                </a:extLst>
              </a:tr>
              <a:tr h="33322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Stay Engaged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Don’t let your mind and heart check out​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1425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AC80A7D-BE8B-6C7F-FFC0-C220027E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8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29D4-089F-7DF1-BA0E-AE02979C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Tabula Rosa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5D35-08B0-5D8A-C001-213F6A74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0" i="1" dirty="0">
                <a:effectLst/>
                <a:latin typeface="Abadi" panose="020B0604020104020204" pitchFamily="34" charset="0"/>
              </a:rPr>
              <a:t>noun</a:t>
            </a:r>
            <a:endParaRPr lang="en-US" b="0" i="0" dirty="0">
              <a:effectLst/>
              <a:latin typeface="Abadi" panose="020B0604020104020204" pitchFamily="34" charset="0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b="0" i="0" dirty="0">
                <a:effectLst/>
                <a:latin typeface="Abadi" panose="020B0604020104020204" pitchFamily="34" charset="0"/>
              </a:rPr>
              <a:t>an absence of </a:t>
            </a:r>
            <a:r>
              <a:rPr lang="en-US" b="0" i="0" u="none" strike="noStrike" dirty="0">
                <a:effectLst/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preconceived</a:t>
            </a:r>
            <a:r>
              <a:rPr lang="en-US" b="0" i="0" dirty="0">
                <a:effectLst/>
                <a:latin typeface="Abadi" panose="020B0604020104020204" pitchFamily="34" charset="0"/>
              </a:rPr>
              <a:t> ideas or </a:t>
            </a:r>
            <a:r>
              <a:rPr lang="en-US" b="0" i="0" u="none" strike="noStrike" dirty="0">
                <a:effectLst/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predetermined</a:t>
            </a:r>
            <a:r>
              <a:rPr lang="en-US" b="0" i="0" dirty="0">
                <a:effectLst/>
                <a:latin typeface="Abadi" panose="020B0604020104020204" pitchFamily="34" charset="0"/>
              </a:rPr>
              <a:t> goals; a clean </a:t>
            </a:r>
            <a:r>
              <a:rPr lang="en-US" b="0" i="0" u="none" strike="noStrike" dirty="0">
                <a:effectLst/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slate</a:t>
            </a:r>
            <a:r>
              <a:rPr lang="en-US" b="0" i="0" dirty="0">
                <a:effectLst/>
                <a:latin typeface="Abadi" panose="020B0604020104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b="0" i="0" dirty="0">
                <a:effectLst/>
                <a:latin typeface="Abadi" panose="020B0604020104020204" pitchFamily="34" charset="0"/>
              </a:rPr>
              <a:t>"the team did not have complete freedom and a tabula rosa from which to work“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Abadi" panose="020B0604020104020204" pitchFamily="34" charset="0"/>
              </a:rPr>
              <a:t>*Originated from John Locke</a:t>
            </a:r>
            <a:endParaRPr lang="en-US" b="0" i="0" dirty="0">
              <a:effectLst/>
              <a:latin typeface="Abadi" panose="020B0604020104020204" pitchFamily="34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1026" name="Picture 2" descr="John Locke - Wikipedia">
            <a:extLst>
              <a:ext uri="{FF2B5EF4-FFF2-40B4-BE49-F238E27FC236}">
                <a16:creationId xmlns:a16="http://schemas.microsoft.com/office/drawing/2014/main" id="{1583C982-47D2-637B-7503-ACA66D71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865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5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1592-C7F1-6557-A42A-2241CDA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02" y="334601"/>
            <a:ext cx="5274733" cy="130968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badi" panose="020B0604020104020204" pitchFamily="34" charset="0"/>
              </a:rPr>
              <a:t>Effort </a:t>
            </a:r>
          </a:p>
        </p:txBody>
      </p:sp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6150D4A9-A786-8BBC-2453-3C38B51E3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992348"/>
              </p:ext>
            </p:extLst>
          </p:nvPr>
        </p:nvGraphicFramePr>
        <p:xfrm>
          <a:off x="338666" y="1931988"/>
          <a:ext cx="5979007" cy="36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f You Want God, You Have to Put in the Effort | RosaryMeds">
            <a:extLst>
              <a:ext uri="{FF2B5EF4-FFF2-40B4-BE49-F238E27FC236}">
                <a16:creationId xmlns:a16="http://schemas.microsoft.com/office/drawing/2014/main" id="{43098A28-E198-4687-B972-96606F4B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7" y="1514764"/>
            <a:ext cx="5274733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1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CA21-F245-393C-6296-F7418E5F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Student’s effort Rubric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CAFBE67-06FC-AFD4-8519-D923DF353E1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5064930"/>
              </p:ext>
            </p:extLst>
          </p:nvPr>
        </p:nvGraphicFramePr>
        <p:xfrm>
          <a:off x="887506" y="1837765"/>
          <a:ext cx="10191312" cy="3628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986">
                  <a:extLst>
                    <a:ext uri="{9D8B030D-6E8A-4147-A177-3AD203B41FA5}">
                      <a16:colId xmlns:a16="http://schemas.microsoft.com/office/drawing/2014/main" val="3441338646"/>
                    </a:ext>
                  </a:extLst>
                </a:gridCol>
                <a:gridCol w="9664326">
                  <a:extLst>
                    <a:ext uri="{9D8B030D-6E8A-4147-A177-3AD203B41FA5}">
                      <a16:colId xmlns:a16="http://schemas.microsoft.com/office/drawing/2014/main" val="997915798"/>
                    </a:ext>
                  </a:extLst>
                </a:gridCol>
              </a:tblGrid>
              <a:tr h="134232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 worked on the task until it was completed. I pushed myself to continue working on the task even  when difficulties arose, or a solution was not immediately evident. I viewed difficulties that arose as opportunities to strengthen my understanding.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36146"/>
                  </a:ext>
                </a:extLst>
              </a:tr>
              <a:tr h="818168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worked on the task until it was completed. I pushed myself to continue working on the task even when difficulties arose, or a solution was not immediately evident.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99862"/>
                  </a:ext>
                </a:extLst>
              </a:tr>
              <a:tr h="68131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put some effort into the task, but I stooped working when difficulties arose.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09346"/>
                  </a:ext>
                </a:extLst>
              </a:tr>
              <a:tr h="78643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put very little effort into the task.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1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5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E78E-1631-85E2-231F-FF3E1D8D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519690"/>
            <a:ext cx="5465618" cy="13096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badi" panose="020B0604020104020204" pitchFamily="34" charset="0"/>
              </a:rPr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627-40DA-7960-71D3-ABEC8384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607344"/>
            <a:ext cx="6030300" cy="36433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 conformity in the application of something, typically that which is necessary for the sake of logic, accuracy, or fairness.</a:t>
            </a:r>
          </a:p>
          <a:p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 the achievement of a level of performance that does not vary greatly in quality over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34FF0-FAAC-EB9B-B7DF-F2F7ED13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127" y="1981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3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4C446D25-C3FC-C78B-ECB0-82D4E3E18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82" y="321733"/>
            <a:ext cx="6571130" cy="54784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5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E66D-75F6-742C-A18F-D22DA7FF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ready to be the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03485-9B52-906C-C773-8BFE572BB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767" y="1498733"/>
            <a:ext cx="5413408" cy="3643312"/>
          </a:xfrm>
        </p:spPr>
        <p:txBody>
          <a:bodyPr>
            <a:normAutofit/>
          </a:bodyPr>
          <a:lstStyle/>
          <a:p>
            <a:r>
              <a:rPr lang="en-US" sz="2400" b="1" dirty="0"/>
              <a:t>Mirror Exercise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C21FA-05F9-E9B1-81D5-47C4103F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814" y="1731164"/>
            <a:ext cx="4424680" cy="38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06C8-40FB-96D5-9767-5FCADA66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24281-D345-CC9C-301E-9DF2F6293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I believe in them?</a:t>
            </a:r>
          </a:p>
          <a:p>
            <a:r>
              <a:rPr lang="en-US" dirty="0"/>
              <a:t>Do I have a passion for teaching them?</a:t>
            </a:r>
          </a:p>
          <a:p>
            <a:r>
              <a:rPr lang="en-US" dirty="0"/>
              <a:t>Do I have a purpose for teaching them?</a:t>
            </a:r>
          </a:p>
          <a:p>
            <a:r>
              <a:rPr lang="en-US" dirty="0"/>
              <a:t>Do I treat teaching them as a mission?</a:t>
            </a:r>
          </a:p>
          <a:p>
            <a:r>
              <a:rPr lang="en-US" dirty="0"/>
              <a:t>Do I have a vision for what I expect of them?</a:t>
            </a:r>
          </a:p>
        </p:txBody>
      </p:sp>
    </p:spTree>
    <p:extLst>
      <p:ext uri="{BB962C8B-B14F-4D97-AF65-F5344CB8AC3E}">
        <p14:creationId xmlns:p14="http://schemas.microsoft.com/office/powerpoint/2010/main" val="36017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F930-1B43-D7CE-79C9-481A4A1E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A7146-337A-3168-1A94-4E9E46A77C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 I set incremental and long-term goals for them to achieve?</a:t>
            </a:r>
          </a:p>
          <a:p>
            <a:r>
              <a:rPr lang="en-US" dirty="0"/>
              <a:t>Do I plan each day thoroughly toward their success?</a:t>
            </a:r>
          </a:p>
          <a:p>
            <a:r>
              <a:rPr lang="en-US" dirty="0"/>
              <a:t>Do I see myself as a role model for them and always conduct myself as a professional?</a:t>
            </a:r>
          </a:p>
          <a:p>
            <a:r>
              <a:rPr lang="en-US" dirty="0"/>
              <a:t>Do I see myself as the number-one determinant of their success or failure?</a:t>
            </a:r>
          </a:p>
          <a:p>
            <a:r>
              <a:rPr lang="en-US" dirty="0"/>
              <a:t>Do I conduct daily self-reflection and self-assessments of my practice of teaching them?</a:t>
            </a:r>
          </a:p>
        </p:txBody>
      </p:sp>
    </p:spTree>
    <p:extLst>
      <p:ext uri="{BB962C8B-B14F-4D97-AF65-F5344CB8AC3E}">
        <p14:creationId xmlns:p14="http://schemas.microsoft.com/office/powerpoint/2010/main" val="6862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530C-983C-7753-CD38-89C150B3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MTSS Format for Gray’s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3EC53-BC82-8750-0622-4E68F162D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8229" y="2026086"/>
            <a:ext cx="4649783" cy="434854"/>
          </a:xfrm>
        </p:spPr>
        <p:txBody>
          <a:bodyPr>
            <a:normAutofit fontScale="77500" lnSpcReduction="20000"/>
          </a:bodyPr>
          <a:lstStyle/>
          <a:p>
            <a:r>
              <a:rPr lang="en-US" sz="2800" u="sng" dirty="0"/>
              <a:t>SEL (Tier 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78328-955B-3B97-FF9A-CC5814FC5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8229" y="2460940"/>
            <a:ext cx="4878391" cy="3696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Character Strong</a:t>
            </a:r>
          </a:p>
          <a:p>
            <a:pPr marL="0" indent="0">
              <a:buNone/>
            </a:pPr>
            <a:r>
              <a:rPr lang="en-US" sz="2400" dirty="0"/>
              <a:t>Fireside Chats</a:t>
            </a:r>
          </a:p>
          <a:p>
            <a:pPr marL="0" indent="0">
              <a:buNone/>
            </a:pPr>
            <a:r>
              <a:rPr lang="en-US" sz="2400" dirty="0"/>
              <a:t>PBIS</a:t>
            </a:r>
          </a:p>
          <a:p>
            <a:pPr marL="0" indent="0">
              <a:buNone/>
            </a:pPr>
            <a:r>
              <a:rPr lang="en-US" sz="2400" dirty="0"/>
              <a:t>Honor Roll</a:t>
            </a:r>
          </a:p>
          <a:p>
            <a:pPr marL="0" indent="0">
              <a:buNone/>
            </a:pPr>
            <a:r>
              <a:rPr lang="en-US" sz="2400" dirty="0"/>
              <a:t>100% Club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B02E4-46E8-48E3-2253-FCA671B04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0853" y="1808659"/>
            <a:ext cx="4646602" cy="434854"/>
          </a:xfrm>
        </p:spPr>
        <p:txBody>
          <a:bodyPr>
            <a:normAutofit fontScale="77500" lnSpcReduction="20000"/>
          </a:bodyPr>
          <a:lstStyle/>
          <a:p>
            <a:r>
              <a:rPr lang="en-US" sz="2800" u="sng" dirty="0"/>
              <a:t>Instruction (Tier 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54FE0-2588-C6B0-4109-835DBE35C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561" y="2348753"/>
            <a:ext cx="4875210" cy="4201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Critical Reading Comprehension </a:t>
            </a:r>
          </a:p>
          <a:p>
            <a:pPr marL="0" indent="0">
              <a:buNone/>
            </a:pPr>
            <a:r>
              <a:rPr lang="en-US" sz="2400" dirty="0"/>
              <a:t>Culturally Responsive Instruction</a:t>
            </a:r>
          </a:p>
          <a:p>
            <a:pPr marL="0" indent="0">
              <a:buNone/>
            </a:pPr>
            <a:r>
              <a:rPr lang="en-US" sz="2400" dirty="0"/>
              <a:t>Frequent Formative Assessment </a:t>
            </a:r>
          </a:p>
          <a:p>
            <a:pPr marL="0" indent="0">
              <a:buNone/>
            </a:pPr>
            <a:r>
              <a:rPr lang="en-US" sz="2400" dirty="0"/>
              <a:t>Differentiated Instruction</a:t>
            </a:r>
          </a:p>
          <a:p>
            <a:pPr marL="0" indent="0">
              <a:buNone/>
            </a:pPr>
            <a:r>
              <a:rPr lang="en-US" sz="2400" dirty="0"/>
              <a:t>Afterschool Tutoring</a:t>
            </a:r>
          </a:p>
          <a:p>
            <a:pPr marL="0" indent="0">
              <a:buNone/>
            </a:pPr>
            <a:r>
              <a:rPr lang="en-US" sz="2400" dirty="0"/>
              <a:t>IXL supplemental instruction</a:t>
            </a:r>
          </a:p>
        </p:txBody>
      </p:sp>
    </p:spTree>
    <p:extLst>
      <p:ext uri="{BB962C8B-B14F-4D97-AF65-F5344CB8AC3E}">
        <p14:creationId xmlns:p14="http://schemas.microsoft.com/office/powerpoint/2010/main" val="424015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AFF0-7F09-A928-9DB3-F767181A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dirty="0"/>
              <a:t>The Shoe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1F263-70F7-658D-F486-D22E9AE9F8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r>
              <a:rPr lang="en-US" dirty="0"/>
              <a:t>Get with a partner; preferably with someone you are not so friendly with.</a:t>
            </a:r>
          </a:p>
          <a:p>
            <a:r>
              <a:rPr lang="en-US" dirty="0"/>
              <a:t>Tell each other what you teach and somethings you did this summer.</a:t>
            </a:r>
          </a:p>
          <a:p>
            <a:r>
              <a:rPr lang="en-US" dirty="0"/>
              <a:t>Now introduce your partner by name and what they teach or do and tell us what type of shoe they would be according to something they did this summer.</a:t>
            </a:r>
          </a:p>
        </p:txBody>
      </p:sp>
      <p:pic>
        <p:nvPicPr>
          <p:cNvPr id="5" name="Picture 4" descr="A pile of colorful shoes&#10;&#10;Description automatically generated">
            <a:extLst>
              <a:ext uri="{FF2B5EF4-FFF2-40B4-BE49-F238E27FC236}">
                <a16:creationId xmlns:a16="http://schemas.microsoft.com/office/drawing/2014/main" id="{911F4DA9-D266-4CDD-F3C2-2A2244E34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24" y="1802255"/>
            <a:ext cx="3836475" cy="320517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0476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82B5-6C0D-D037-F0E8-044AFCFC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MTSS Format for Gray’s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D6197-E4A0-FA8F-7099-589F6458F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634" y="1717990"/>
            <a:ext cx="4649783" cy="603869"/>
          </a:xfrm>
        </p:spPr>
        <p:txBody>
          <a:bodyPr/>
          <a:lstStyle/>
          <a:p>
            <a:r>
              <a:rPr lang="en-US" sz="2800" u="sng" dirty="0"/>
              <a:t>SEL (Tier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155A3-66C9-966B-17D3-8ECA64C7C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321860"/>
            <a:ext cx="5393100" cy="353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Pilot Pride Award</a:t>
            </a:r>
          </a:p>
          <a:p>
            <a:pPr marL="0" indent="0">
              <a:buNone/>
            </a:pPr>
            <a:r>
              <a:rPr lang="en-US" sz="2400" dirty="0"/>
              <a:t>100% Club (CI-CO, Attend, etc.) </a:t>
            </a:r>
          </a:p>
          <a:p>
            <a:pPr marL="0" indent="0">
              <a:buNone/>
            </a:pPr>
            <a:r>
              <a:rPr lang="en-US" sz="2400" dirty="0"/>
              <a:t>Honor for 0.5 increase</a:t>
            </a:r>
          </a:p>
          <a:p>
            <a:pPr marL="0" indent="0">
              <a:buNone/>
            </a:pPr>
            <a:r>
              <a:rPr lang="en-US" sz="2400" dirty="0"/>
              <a:t>Counselors’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8C821-B875-AA8E-9A24-1787765E5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7990"/>
            <a:ext cx="4646602" cy="603869"/>
          </a:xfrm>
        </p:spPr>
        <p:txBody>
          <a:bodyPr/>
          <a:lstStyle/>
          <a:p>
            <a:r>
              <a:rPr lang="en-US" sz="2800" u="sng" dirty="0"/>
              <a:t>Instruction (Tier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6ED64-E42A-480A-9A24-E6F3B8743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321860"/>
            <a:ext cx="5393100" cy="353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Remedial small grouping</a:t>
            </a:r>
          </a:p>
          <a:p>
            <a:pPr marL="0" indent="0">
              <a:buNone/>
            </a:pPr>
            <a:r>
              <a:rPr lang="en-US" sz="2400" dirty="0"/>
              <a:t>Intervention classes </a:t>
            </a:r>
          </a:p>
          <a:p>
            <a:pPr marL="0" indent="0">
              <a:buNone/>
            </a:pPr>
            <a:r>
              <a:rPr lang="en-US" sz="2400" dirty="0"/>
              <a:t>Co-teach</a:t>
            </a:r>
          </a:p>
          <a:p>
            <a:pPr marL="0" indent="0">
              <a:buNone/>
            </a:pPr>
            <a:r>
              <a:rPr lang="en-US" sz="2400" dirty="0"/>
              <a:t>Pull-out Push-in</a:t>
            </a:r>
          </a:p>
          <a:p>
            <a:pPr marL="0" indent="0">
              <a:buNone/>
            </a:pPr>
            <a:r>
              <a:rPr lang="en-US" sz="2400" dirty="0"/>
              <a:t>Modified assignments </a:t>
            </a:r>
          </a:p>
        </p:txBody>
      </p:sp>
    </p:spTree>
    <p:extLst>
      <p:ext uri="{BB962C8B-B14F-4D97-AF65-F5344CB8AC3E}">
        <p14:creationId xmlns:p14="http://schemas.microsoft.com/office/powerpoint/2010/main" val="318062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F205-63C0-74E5-5970-EEC7133A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MTSS Format for Gray’s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F6C95-3DD2-B5F9-8E8E-A5281B96E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0" y="1568825"/>
            <a:ext cx="4649783" cy="988332"/>
          </a:xfrm>
        </p:spPr>
        <p:txBody>
          <a:bodyPr>
            <a:normAutofit fontScale="92500"/>
          </a:bodyPr>
          <a:lstStyle/>
          <a:p>
            <a:r>
              <a:rPr lang="en-US" sz="2800" u="sng" dirty="0"/>
              <a:t>Safety (Tier 1)</a:t>
            </a:r>
            <a:r>
              <a:rPr lang="en-US" dirty="0"/>
              <a:t>	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C3DB-B89D-FDA3-9F72-AAC0B6C8D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105" y="2178425"/>
            <a:ext cx="4878391" cy="340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Staff Visibility </a:t>
            </a:r>
          </a:p>
          <a:p>
            <a:pPr marL="0" indent="0">
              <a:buNone/>
            </a:pPr>
            <a:r>
              <a:rPr lang="en-US" sz="2000" dirty="0"/>
              <a:t>Administrative Team Visibility (ESP, CSO, &amp; Admin)</a:t>
            </a:r>
          </a:p>
          <a:p>
            <a:pPr marL="0" indent="0">
              <a:buNone/>
            </a:pPr>
            <a:r>
              <a:rPr lang="en-US" sz="2000" dirty="0"/>
              <a:t>Students Walking to the Right</a:t>
            </a:r>
          </a:p>
          <a:p>
            <a:pPr marL="0" indent="0">
              <a:buNone/>
            </a:pPr>
            <a:r>
              <a:rPr lang="en-US" sz="2000" dirty="0"/>
              <a:t>No Students Gathering in Hallways</a:t>
            </a:r>
          </a:p>
          <a:p>
            <a:pPr marL="0" indent="0">
              <a:buNone/>
            </a:pPr>
            <a:r>
              <a:rPr lang="en-US" sz="2000" dirty="0"/>
              <a:t>Regular Scheduled Emergency Drills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5E2FF-5234-4054-157C-5E7AD8A3D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8825"/>
            <a:ext cx="4646602" cy="609600"/>
          </a:xfrm>
        </p:spPr>
        <p:txBody>
          <a:bodyPr>
            <a:normAutofit fontScale="92500"/>
          </a:bodyPr>
          <a:lstStyle/>
          <a:p>
            <a:r>
              <a:rPr lang="en-US" sz="2800" u="sng" dirty="0"/>
              <a:t>Classroom Management (Tier 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5F400-C375-9C66-5F65-46FDC2489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78425"/>
            <a:ext cx="5445493" cy="467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Bell to Bell Rigorous Instruction</a:t>
            </a:r>
          </a:p>
          <a:p>
            <a:pPr marL="0" indent="0">
              <a:buNone/>
            </a:pPr>
            <a:r>
              <a:rPr lang="en-US" sz="2000" dirty="0"/>
              <a:t>Culturally Competent Practices</a:t>
            </a:r>
          </a:p>
          <a:p>
            <a:pPr marL="0" indent="0">
              <a:buNone/>
            </a:pPr>
            <a:r>
              <a:rPr lang="en-US" sz="2000" dirty="0"/>
              <a:t>Consistent Learning Routines</a:t>
            </a:r>
          </a:p>
          <a:p>
            <a:pPr marL="0" indent="0">
              <a:buNone/>
            </a:pPr>
            <a:r>
              <a:rPr lang="en-US" sz="2000" dirty="0"/>
              <a:t>Clear and Concise Expectation</a:t>
            </a:r>
          </a:p>
          <a:p>
            <a:pPr marL="0" indent="0">
              <a:buNone/>
            </a:pPr>
            <a:r>
              <a:rPr lang="en-US" sz="2000" dirty="0"/>
              <a:t>Clear and Concise Consequences</a:t>
            </a:r>
          </a:p>
          <a:p>
            <a:pPr marL="0" indent="0">
              <a:buNone/>
            </a:pPr>
            <a:r>
              <a:rPr lang="en-US" sz="2000" dirty="0"/>
              <a:t>Strategic Seating Chart</a:t>
            </a:r>
          </a:p>
          <a:p>
            <a:pPr marL="0" indent="0">
              <a:buNone/>
            </a:pPr>
            <a:r>
              <a:rPr lang="en-US" sz="2000" dirty="0"/>
              <a:t>Restorative Justice Circles</a:t>
            </a:r>
          </a:p>
        </p:txBody>
      </p:sp>
    </p:spTree>
    <p:extLst>
      <p:ext uri="{BB962C8B-B14F-4D97-AF65-F5344CB8AC3E}">
        <p14:creationId xmlns:p14="http://schemas.microsoft.com/office/powerpoint/2010/main" val="235981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76C4-29B0-CF63-37AC-E56D10B1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MTSS Format for Gray’s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39420-CB1F-62EE-2E6E-3A44AF0DA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852" y="1717990"/>
            <a:ext cx="4649783" cy="823912"/>
          </a:xfrm>
        </p:spPr>
        <p:txBody>
          <a:bodyPr/>
          <a:lstStyle/>
          <a:p>
            <a:r>
              <a:rPr lang="en-US" u="sng" dirty="0"/>
              <a:t>Safety (Tier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44674-C5D7-DFF5-4472-CFD187FB4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608" y="2541902"/>
            <a:ext cx="5393100" cy="293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Check-in Check-out</a:t>
            </a:r>
          </a:p>
          <a:p>
            <a:pPr marL="0" indent="0">
              <a:buNone/>
            </a:pPr>
            <a:r>
              <a:rPr lang="en-US" dirty="0"/>
              <a:t>Safety Support Plans</a:t>
            </a:r>
          </a:p>
          <a:p>
            <a:pPr marL="0" indent="0">
              <a:buNone/>
            </a:pPr>
            <a:r>
              <a:rPr lang="en-US" dirty="0"/>
              <a:t>No-contact Contracts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19F01-9617-4F52-028C-9289A4B50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1717990"/>
            <a:ext cx="4646602" cy="823912"/>
          </a:xfrm>
        </p:spPr>
        <p:txBody>
          <a:bodyPr/>
          <a:lstStyle/>
          <a:p>
            <a:r>
              <a:rPr lang="en-US" u="sng" dirty="0"/>
              <a:t>Classroom Management (Tier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E69D4-29CA-EDB7-B172-7D977D7DE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8" y="2706322"/>
            <a:ext cx="5393100" cy="293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Parent/teacher/student conference </a:t>
            </a:r>
          </a:p>
          <a:p>
            <a:pPr marL="0" indent="0">
              <a:buNone/>
            </a:pPr>
            <a:r>
              <a:rPr lang="en-US" dirty="0"/>
              <a:t>Administrative Involvement </a:t>
            </a:r>
          </a:p>
          <a:p>
            <a:pPr marL="0" indent="0">
              <a:buNone/>
            </a:pPr>
            <a:r>
              <a:rPr lang="en-US" dirty="0"/>
              <a:t>Admin/parent/student conference </a:t>
            </a:r>
          </a:p>
          <a:p>
            <a:pPr marL="0" indent="0">
              <a:buNone/>
            </a:pPr>
            <a:r>
              <a:rPr lang="en-US" dirty="0"/>
              <a:t>Modified Classroom Schedule</a:t>
            </a:r>
          </a:p>
          <a:p>
            <a:pPr marL="0" indent="0">
              <a:buNone/>
            </a:pPr>
            <a:r>
              <a:rPr lang="en-US" dirty="0"/>
              <a:t>Behavior Support Plan</a:t>
            </a:r>
          </a:p>
          <a:p>
            <a:pPr marL="0" indent="0">
              <a:buNone/>
            </a:pPr>
            <a:r>
              <a:rPr lang="en-US" dirty="0"/>
              <a:t>504 Referral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81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6AE9-FA2E-8234-27DC-64B1FA28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MTSS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DC8B-49E3-7A63-78EC-827CBEEA4D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Administrators</a:t>
            </a:r>
          </a:p>
          <a:p>
            <a:r>
              <a:rPr lang="en-US" dirty="0"/>
              <a:t>Counselors</a:t>
            </a:r>
          </a:p>
          <a:p>
            <a:r>
              <a:rPr lang="en-US" dirty="0"/>
              <a:t>CSO</a:t>
            </a:r>
          </a:p>
          <a:p>
            <a:r>
              <a:rPr lang="en-US" dirty="0"/>
              <a:t>SPED Lead</a:t>
            </a:r>
          </a:p>
          <a:p>
            <a:r>
              <a:rPr lang="en-US" dirty="0"/>
              <a:t>Grade Level Leads</a:t>
            </a:r>
          </a:p>
          <a:p>
            <a:r>
              <a:rPr lang="en-US" dirty="0"/>
              <a:t>School Psych </a:t>
            </a:r>
          </a:p>
        </p:txBody>
      </p:sp>
    </p:spTree>
    <p:extLst>
      <p:ext uri="{BB962C8B-B14F-4D97-AF65-F5344CB8AC3E}">
        <p14:creationId xmlns:p14="http://schemas.microsoft.com/office/powerpoint/2010/main" val="82580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5AC794-36E2-C99E-C25E-3373D3173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2622"/>
              </p:ext>
            </p:extLst>
          </p:nvPr>
        </p:nvGraphicFramePr>
        <p:xfrm>
          <a:off x="2032000" y="7196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027079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876748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68133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123405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3566333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9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6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8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5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October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8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1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3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4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57B7-E89E-A269-629E-128A9081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4C016-D748-EE36-8F4A-1A25E049FD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Table talk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of the community agreements is resonating with you the most right now? Why?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of the community agreements do you find yourself struggling with the most? Why/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818A8A-9DAF-BB08-F8DB-E86FCB2FE3A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86191100"/>
              </p:ext>
            </p:extLst>
          </p:nvPr>
        </p:nvGraphicFramePr>
        <p:xfrm>
          <a:off x="6269315" y="1731981"/>
          <a:ext cx="4536520" cy="3643295"/>
        </p:xfrm>
        <a:graphic>
          <a:graphicData uri="http://schemas.openxmlformats.org/drawingml/2006/table">
            <a:tbl>
              <a:tblPr/>
              <a:tblGrid>
                <a:gridCol w="2268260">
                  <a:extLst>
                    <a:ext uri="{9D8B030D-6E8A-4147-A177-3AD203B41FA5}">
                      <a16:colId xmlns:a16="http://schemas.microsoft.com/office/drawing/2014/main" val="2388135649"/>
                    </a:ext>
                  </a:extLst>
                </a:gridCol>
                <a:gridCol w="2268260">
                  <a:extLst>
                    <a:ext uri="{9D8B030D-6E8A-4147-A177-3AD203B41FA5}">
                      <a16:colId xmlns:a16="http://schemas.microsoft.com/office/drawing/2014/main" val="7891918"/>
                    </a:ext>
                  </a:extLst>
                </a:gridCol>
              </a:tblGrid>
              <a:tr h="33322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Stay Engaged ​</a:t>
                      </a:r>
                      <a:endParaRPr lang="en-US" sz="1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Don’t let your mind and heart check out</a:t>
                      </a:r>
                      <a:r>
                        <a:rPr lang="en-US" sz="800" b="1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51712"/>
                  </a:ext>
                </a:extLst>
              </a:tr>
              <a:tr h="644242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Experience Discomfort / No Fixing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Agree to experience discomfort so we can deal with issues that arise in an honest way. Neither you nor anyone else needs to be fixed​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93015"/>
                  </a:ext>
                </a:extLst>
              </a:tr>
              <a:tr h="533165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Speak Your Truth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Be honest about your thoughts, feelings and opinions. Say them in a way that is true for you using “I statements​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09654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Expect and Accept Non-Closure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You will not reach closure in your understanding on a topic, idea or theme​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21152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Listen For Understanding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Don’t listen to respond but to understand others​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7990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Have Learning Courage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Engage and ask questions for the sake of learning​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92475"/>
                  </a:ext>
                </a:extLst>
              </a:tr>
              <a:tr h="533165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Intent and Impact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Recognize that what we say may have an unintended impact, even though we may have positive intent. Own the impact.​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798107"/>
                  </a:ext>
                </a:extLst>
              </a:tr>
              <a:tr h="33322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Stay Engaged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Don’t let your mind and heart check out​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615" marR="64615" marT="32308" marB="32308">
                    <a:lnL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811" cap="flat" cmpd="sng" algn="ctr">
                      <a:solidFill>
                        <a:srgbClr val="EC0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1425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AC80A7D-BE8B-6C7F-FFC0-C220027E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8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81FC-8962-B661-0E6A-88ECB65B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 Need to be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8DB2-3890-7599-15FA-DFBBCD4A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04" y="1617295"/>
            <a:ext cx="6086707" cy="837147"/>
          </a:xfrm>
        </p:spPr>
        <p:txBody>
          <a:bodyPr/>
          <a:lstStyle/>
          <a:p>
            <a:r>
              <a:rPr lang="en-US" dirty="0"/>
              <a:t>We have a discipline disparity gap</a:t>
            </a:r>
          </a:p>
        </p:txBody>
      </p:sp>
      <p:pic>
        <p:nvPicPr>
          <p:cNvPr id="5" name="Picture 4" descr="A graph with blue squares and black text&#10;&#10;Description automatically generated">
            <a:extLst>
              <a:ext uri="{FF2B5EF4-FFF2-40B4-BE49-F238E27FC236}">
                <a16:creationId xmlns:a16="http://schemas.microsoft.com/office/drawing/2014/main" id="{195B4990-2DF8-3892-8C83-80E4297BB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3" y="2454442"/>
            <a:ext cx="4529791" cy="3701402"/>
          </a:xfrm>
          <a:prstGeom prst="rect">
            <a:avLst/>
          </a:prstGeom>
        </p:spPr>
      </p:pic>
      <p:pic>
        <p:nvPicPr>
          <p:cNvPr id="7" name="Picture 6" descr="A yellow rectangular shapes with numbers&#10;&#10;Description automatically generated">
            <a:extLst>
              <a:ext uri="{FF2B5EF4-FFF2-40B4-BE49-F238E27FC236}">
                <a16:creationId xmlns:a16="http://schemas.microsoft.com/office/drawing/2014/main" id="{FCB822FD-DA1C-DC4E-F75C-73A63ECA9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57" y="2454442"/>
            <a:ext cx="3947483" cy="38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9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2971-734A-BD35-6230-42F2F0BE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 needs to be made?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D57E78-3774-99B2-35F4-BCA09D06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28" y="1805840"/>
            <a:ext cx="7290654" cy="4209950"/>
          </a:xfrm>
        </p:spPr>
      </p:pic>
    </p:spTree>
    <p:extLst>
      <p:ext uri="{BB962C8B-B14F-4D97-AF65-F5344CB8AC3E}">
        <p14:creationId xmlns:p14="http://schemas.microsoft.com/office/powerpoint/2010/main" val="60233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1A81-7510-6020-61C0-A8F21C52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 need to be made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4D79D-39FC-EC4B-FAE4-3BFB2AB4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521" y="1613321"/>
            <a:ext cx="4649783" cy="823912"/>
          </a:xfrm>
        </p:spPr>
        <p:txBody>
          <a:bodyPr/>
          <a:lstStyle/>
          <a:p>
            <a:r>
              <a:rPr lang="en-US" dirty="0"/>
              <a:t>SBAC 2022-2023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A2283-F6E3-111C-BA57-BAD047436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8" y="2574057"/>
            <a:ext cx="4350027" cy="36934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 ELA: 25%</a:t>
            </a:r>
          </a:p>
          <a:p>
            <a:pPr lvl="1"/>
            <a:r>
              <a:rPr lang="en-US" dirty="0"/>
              <a:t> Math: 16%</a:t>
            </a:r>
          </a:p>
          <a:p>
            <a:r>
              <a:rPr lang="en-US" dirty="0"/>
              <a:t> 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 ELA: 35%</a:t>
            </a:r>
          </a:p>
          <a:p>
            <a:pPr lvl="1"/>
            <a:r>
              <a:rPr lang="en-US" dirty="0"/>
              <a:t> Math: 19%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 ELA: 30%</a:t>
            </a:r>
          </a:p>
          <a:p>
            <a:pPr lvl="1"/>
            <a:r>
              <a:rPr lang="en-US" dirty="0"/>
              <a:t> Math: 13%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 Average ELA: 30%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 Average Math: 16%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00163-02E8-0D45-07AE-7C726354F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1283" y="1632772"/>
            <a:ext cx="4646602" cy="823912"/>
          </a:xfrm>
        </p:spPr>
        <p:txBody>
          <a:bodyPr/>
          <a:lstStyle/>
          <a:p>
            <a:r>
              <a:rPr lang="en-US" dirty="0"/>
              <a:t>SBAC 2023-2024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AD2B8-CE8B-5251-85C9-F480921C6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9570" y="2554606"/>
            <a:ext cx="4350028" cy="36934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 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 ELA: 22%</a:t>
            </a:r>
          </a:p>
          <a:p>
            <a:pPr lvl="1"/>
            <a:r>
              <a:rPr lang="en-US" dirty="0"/>
              <a:t> Math: 14%</a:t>
            </a:r>
          </a:p>
          <a:p>
            <a:r>
              <a:rPr lang="en-US" dirty="0"/>
              <a:t> 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 ELA: 20%</a:t>
            </a:r>
          </a:p>
          <a:p>
            <a:pPr lvl="1"/>
            <a:r>
              <a:rPr lang="en-US" dirty="0"/>
              <a:t> Math: 13%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 ELA: 31%</a:t>
            </a:r>
          </a:p>
          <a:p>
            <a:pPr lvl="1"/>
            <a:r>
              <a:rPr lang="en-US" dirty="0"/>
              <a:t> Math: 14%</a:t>
            </a:r>
          </a:p>
          <a:p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b="1" dirty="0">
                <a:solidFill>
                  <a:srgbClr val="FFFF00"/>
                </a:solidFill>
              </a:rPr>
              <a:t>Average ELA: 23%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 Average Math: 18%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8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D672-1283-756F-9549-F8EA2127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 need to be made</a:t>
            </a:r>
          </a:p>
        </p:txBody>
      </p:sp>
      <p:pic>
        <p:nvPicPr>
          <p:cNvPr id="5" name="Content Placeholder 4" descr="A graph with numbers and squares&#10;&#10;Description automatically generated with medium confidence">
            <a:extLst>
              <a:ext uri="{FF2B5EF4-FFF2-40B4-BE49-F238E27FC236}">
                <a16:creationId xmlns:a16="http://schemas.microsoft.com/office/drawing/2014/main" id="{3E0B2C3D-7AD8-AE92-DA10-13754B565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36" y="2181225"/>
            <a:ext cx="8865728" cy="3678238"/>
          </a:xfrm>
        </p:spPr>
      </p:pic>
    </p:spTree>
    <p:extLst>
      <p:ext uri="{BB962C8B-B14F-4D97-AF65-F5344CB8AC3E}">
        <p14:creationId xmlns:p14="http://schemas.microsoft.com/office/powerpoint/2010/main" val="249992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A066-A6CC-C79F-0C2A-7C4D2C3F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 need to be made</a:t>
            </a:r>
          </a:p>
        </p:txBody>
      </p:sp>
      <p:pic>
        <p:nvPicPr>
          <p:cNvPr id="5" name="Content Placeholder 4" descr="A graph of a group of students&#10;&#10;Description automatically generated">
            <a:extLst>
              <a:ext uri="{FF2B5EF4-FFF2-40B4-BE49-F238E27FC236}">
                <a16:creationId xmlns:a16="http://schemas.microsoft.com/office/drawing/2014/main" id="{4148BE1C-4037-4860-4028-B37DBA801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22" y="1715956"/>
            <a:ext cx="5927284" cy="4142573"/>
          </a:xfrm>
        </p:spPr>
      </p:pic>
    </p:spTree>
    <p:extLst>
      <p:ext uri="{BB962C8B-B14F-4D97-AF65-F5344CB8AC3E}">
        <p14:creationId xmlns:p14="http://schemas.microsoft.com/office/powerpoint/2010/main" val="38381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7012-A387-10DA-2F02-BF5A396E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620" y="1862182"/>
            <a:ext cx="3931090" cy="2498324"/>
          </a:xfrm>
          <a:noFill/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Gray Pilot 3 Themes</a:t>
            </a:r>
          </a:p>
        </p:txBody>
      </p:sp>
    </p:spTree>
    <p:extLst>
      <p:ext uri="{BB962C8B-B14F-4D97-AF65-F5344CB8AC3E}">
        <p14:creationId xmlns:p14="http://schemas.microsoft.com/office/powerpoint/2010/main" val="3253757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699</TotalTime>
  <Words>1214</Words>
  <Application>Microsoft Office PowerPoint</Application>
  <PresentationFormat>Widescreen</PresentationFormat>
  <Paragraphs>207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Abadi</vt:lpstr>
      <vt:lpstr>Arial</vt:lpstr>
      <vt:lpstr>Avenir Next LT Pro</vt:lpstr>
      <vt:lpstr>Impact</vt:lpstr>
      <vt:lpstr>Times New Roman</vt:lpstr>
      <vt:lpstr>Main Event</vt:lpstr>
      <vt:lpstr>First Four Days: Let's Be the Change that Makes Gray Great</vt:lpstr>
      <vt:lpstr>The Shoe game</vt:lpstr>
      <vt:lpstr>Community Agreements</vt:lpstr>
      <vt:lpstr>What Changes Need to be made?</vt:lpstr>
      <vt:lpstr>What changes needs to be made?</vt:lpstr>
      <vt:lpstr>What changes need to be made</vt:lpstr>
      <vt:lpstr>What changes need to be made</vt:lpstr>
      <vt:lpstr>What changes need to be made</vt:lpstr>
      <vt:lpstr>Gray Pilot 3 Themes</vt:lpstr>
      <vt:lpstr>Community Agreements</vt:lpstr>
      <vt:lpstr>Tabula Rosa</vt:lpstr>
      <vt:lpstr>Effort </vt:lpstr>
      <vt:lpstr>Student’s effort Rubric</vt:lpstr>
      <vt:lpstr>Consistency</vt:lpstr>
      <vt:lpstr>PowerPoint Presentation</vt:lpstr>
      <vt:lpstr>Are you ready to be the change?</vt:lpstr>
      <vt:lpstr>Mirror Reflection Questions</vt:lpstr>
      <vt:lpstr>Mirror Reflection Questions</vt:lpstr>
      <vt:lpstr>MTSS Format for Gray’s changes</vt:lpstr>
      <vt:lpstr>MTSS Format for Gray’s changes</vt:lpstr>
      <vt:lpstr>MTSS Format for Gray’s changes</vt:lpstr>
      <vt:lpstr>MTSS Format for Gray’s changes</vt:lpstr>
      <vt:lpstr>Gray MTSS Team</vt:lpstr>
      <vt:lpstr>PowerPoint Presentation</vt:lpstr>
    </vt:vector>
  </TitlesOfParts>
  <Company>Tacoma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Pilot 3 Themes</dc:title>
  <dc:creator>JEFFREY KING</dc:creator>
  <cp:lastModifiedBy>ANDRE STOUT</cp:lastModifiedBy>
  <cp:revision>5</cp:revision>
  <dcterms:created xsi:type="dcterms:W3CDTF">2024-08-21T19:12:48Z</dcterms:created>
  <dcterms:modified xsi:type="dcterms:W3CDTF">2025-07-21T17:39:25Z</dcterms:modified>
</cp:coreProperties>
</file>