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57" r:id="rId3"/>
    <p:sldId id="258" r:id="rId4"/>
    <p:sldId id="259" r:id="rId5"/>
    <p:sldId id="294" r:id="rId6"/>
    <p:sldId id="288" r:id="rId7"/>
    <p:sldId id="287" r:id="rId8"/>
    <p:sldId id="289" r:id="rId9"/>
    <p:sldId id="290" r:id="rId10"/>
    <p:sldId id="261" r:id="rId11"/>
    <p:sldId id="262" r:id="rId12"/>
    <p:sldId id="263" r:id="rId13"/>
    <p:sldId id="291" r:id="rId14"/>
    <p:sldId id="292" r:id="rId15"/>
    <p:sldId id="282" r:id="rId16"/>
    <p:sldId id="283" r:id="rId17"/>
    <p:sldId id="293" r:id="rId18"/>
    <p:sldId id="25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6B5BE-B563-4FBC-9ABA-6D645DCA48CE}" v="19" dt="2025-07-21T17:55:22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STOUT" userId="e0a220c9-af57-48e6-9871-45d0360149b6" providerId="ADAL" clId="{D5A6B5BE-B563-4FBC-9ABA-6D645DCA48CE}"/>
    <pc:docChg chg="undo custSel addSld delSld modSld sldOrd">
      <pc:chgData name="ANDRE STOUT" userId="e0a220c9-af57-48e6-9871-45d0360149b6" providerId="ADAL" clId="{D5A6B5BE-B563-4FBC-9ABA-6D645DCA48CE}" dt="2025-07-21T17:55:47.865" v="491" actId="2696"/>
      <pc:docMkLst>
        <pc:docMk/>
      </pc:docMkLst>
      <pc:sldChg chg="add">
        <pc:chgData name="ANDRE STOUT" userId="e0a220c9-af57-48e6-9871-45d0360149b6" providerId="ADAL" clId="{D5A6B5BE-B563-4FBC-9ABA-6D645DCA48CE}" dt="2025-07-21T17:55:22.379" v="488"/>
        <pc:sldMkLst>
          <pc:docMk/>
          <pc:sldMk cId="0" sldId="256"/>
        </pc:sldMkLst>
      </pc:sldChg>
      <pc:sldChg chg="addSp delSp modSp mod">
        <pc:chgData name="ANDRE STOUT" userId="e0a220c9-af57-48e6-9871-45d0360149b6" providerId="ADAL" clId="{D5A6B5BE-B563-4FBC-9ABA-6D645DCA48CE}" dt="2025-07-21T17:32:22.074" v="454" actId="20577"/>
        <pc:sldMkLst>
          <pc:docMk/>
          <pc:sldMk cId="17934131" sldId="257"/>
        </pc:sldMkLst>
        <pc:spChg chg="mod">
          <ac:chgData name="ANDRE STOUT" userId="e0a220c9-af57-48e6-9871-45d0360149b6" providerId="ADAL" clId="{D5A6B5BE-B563-4FBC-9ABA-6D645DCA48CE}" dt="2025-07-21T17:32:22.074" v="454" actId="20577"/>
          <ac:spMkLst>
            <pc:docMk/>
            <pc:sldMk cId="17934131" sldId="257"/>
            <ac:spMk id="2" creationId="{8ED4A96C-BC41-0229-7FFE-16D2A7B5F909}"/>
          </ac:spMkLst>
        </pc:spChg>
        <pc:spChg chg="mod">
          <ac:chgData name="ANDRE STOUT" userId="e0a220c9-af57-48e6-9871-45d0360149b6" providerId="ADAL" clId="{D5A6B5BE-B563-4FBC-9ABA-6D645DCA48CE}" dt="2025-07-21T17:30:59.729" v="403" actId="26606"/>
          <ac:spMkLst>
            <pc:docMk/>
            <pc:sldMk cId="17934131" sldId="257"/>
            <ac:spMk id="4" creationId="{E357F399-4990-9D45-73BE-F0473C214E9B}"/>
          </ac:spMkLst>
        </pc:spChg>
        <pc:spChg chg="del">
          <ac:chgData name="ANDRE STOUT" userId="e0a220c9-af57-48e6-9871-45d0360149b6" providerId="ADAL" clId="{D5A6B5BE-B563-4FBC-9ABA-6D645DCA48CE}" dt="2025-07-21T17:30:59.729" v="403" actId="26606"/>
          <ac:spMkLst>
            <pc:docMk/>
            <pc:sldMk cId="17934131" sldId="257"/>
            <ac:spMk id="10" creationId="{0C541B88-1AE9-40C3-AFD5-967787C1979F}"/>
          </ac:spMkLst>
        </pc:spChg>
        <pc:spChg chg="del">
          <ac:chgData name="ANDRE STOUT" userId="e0a220c9-af57-48e6-9871-45d0360149b6" providerId="ADAL" clId="{D5A6B5BE-B563-4FBC-9ABA-6D645DCA48CE}" dt="2025-07-21T17:30:59.729" v="403" actId="26606"/>
          <ac:spMkLst>
            <pc:docMk/>
            <pc:sldMk cId="17934131" sldId="257"/>
            <ac:spMk id="12" creationId="{E5F17139-31EE-46AC-B04F-DBBD852DD6CB}"/>
          </ac:spMkLst>
        </pc:spChg>
        <pc:spChg chg="del">
          <ac:chgData name="ANDRE STOUT" userId="e0a220c9-af57-48e6-9871-45d0360149b6" providerId="ADAL" clId="{D5A6B5BE-B563-4FBC-9ABA-6D645DCA48CE}" dt="2025-07-21T17:30:59.729" v="403" actId="26606"/>
          <ac:spMkLst>
            <pc:docMk/>
            <pc:sldMk cId="17934131" sldId="257"/>
            <ac:spMk id="18" creationId="{89D16701-DA76-4F72-BB63-E2C3FFBDFE0F}"/>
          </ac:spMkLst>
        </pc:spChg>
        <pc:spChg chg="del">
          <ac:chgData name="ANDRE STOUT" userId="e0a220c9-af57-48e6-9871-45d0360149b6" providerId="ADAL" clId="{D5A6B5BE-B563-4FBC-9ABA-6D645DCA48CE}" dt="2025-07-21T17:30:59.729" v="403" actId="26606"/>
          <ac:spMkLst>
            <pc:docMk/>
            <pc:sldMk cId="17934131" sldId="257"/>
            <ac:spMk id="20" creationId="{1CC28BE1-9DC6-43FE-9582-39F091098D77}"/>
          </ac:spMkLst>
        </pc:spChg>
        <pc:spChg chg="add">
          <ac:chgData name="ANDRE STOUT" userId="e0a220c9-af57-48e6-9871-45d0360149b6" providerId="ADAL" clId="{D5A6B5BE-B563-4FBC-9ABA-6D645DCA48CE}" dt="2025-07-21T17:30:59.729" v="403" actId="26606"/>
          <ac:spMkLst>
            <pc:docMk/>
            <pc:sldMk cId="17934131" sldId="257"/>
            <ac:spMk id="40" creationId="{058A14AF-9FB5-4CC7-BA35-E8E85D3EDF0E}"/>
          </ac:spMkLst>
        </pc:spChg>
        <pc:spChg chg="add">
          <ac:chgData name="ANDRE STOUT" userId="e0a220c9-af57-48e6-9871-45d0360149b6" providerId="ADAL" clId="{D5A6B5BE-B563-4FBC-9ABA-6D645DCA48CE}" dt="2025-07-21T17:30:59.729" v="403" actId="26606"/>
          <ac:spMkLst>
            <pc:docMk/>
            <pc:sldMk cId="17934131" sldId="257"/>
            <ac:spMk id="42" creationId="{3A9A4357-BD1D-4622-A4FE-766E6AB8DE84}"/>
          </ac:spMkLst>
        </pc:spChg>
        <pc:spChg chg="add">
          <ac:chgData name="ANDRE STOUT" userId="e0a220c9-af57-48e6-9871-45d0360149b6" providerId="ADAL" clId="{D5A6B5BE-B563-4FBC-9ABA-6D645DCA48CE}" dt="2025-07-21T17:30:59.729" v="403" actId="26606"/>
          <ac:spMkLst>
            <pc:docMk/>
            <pc:sldMk cId="17934131" sldId="257"/>
            <ac:spMk id="44" creationId="{E659831F-0D9A-4C63-9EBB-8435B85A440F}"/>
          </ac:spMkLst>
        </pc:spChg>
        <pc:spChg chg="add">
          <ac:chgData name="ANDRE STOUT" userId="e0a220c9-af57-48e6-9871-45d0360149b6" providerId="ADAL" clId="{D5A6B5BE-B563-4FBC-9ABA-6D645DCA48CE}" dt="2025-07-21T17:30:59.729" v="403" actId="26606"/>
          <ac:spMkLst>
            <pc:docMk/>
            <pc:sldMk cId="17934131" sldId="257"/>
            <ac:spMk id="46" creationId="{E6995CE5-F890-4ABA-82A2-26507CE8D2A3}"/>
          </ac:spMkLst>
        </pc:spChg>
        <pc:graphicFrameChg chg="mod">
          <ac:chgData name="ANDRE STOUT" userId="e0a220c9-af57-48e6-9871-45d0360149b6" providerId="ADAL" clId="{D5A6B5BE-B563-4FBC-9ABA-6D645DCA48CE}" dt="2025-07-21T17:31:30.277" v="408"/>
          <ac:graphicFrameMkLst>
            <pc:docMk/>
            <pc:sldMk cId="17934131" sldId="257"/>
            <ac:graphicFrameMk id="6" creationId="{F2FE60FD-D9B9-2FA5-BA48-43358B54475A}"/>
          </ac:graphicFrameMkLst>
        </pc:graphicFrameChg>
      </pc:sldChg>
      <pc:sldChg chg="addSp delSp modSp mod">
        <pc:chgData name="ANDRE STOUT" userId="e0a220c9-af57-48e6-9871-45d0360149b6" providerId="ADAL" clId="{D5A6B5BE-B563-4FBC-9ABA-6D645DCA48CE}" dt="2025-07-21T17:33:12.941" v="455" actId="26606"/>
        <pc:sldMkLst>
          <pc:docMk/>
          <pc:sldMk cId="2812995197" sldId="258"/>
        </pc:sldMkLst>
        <pc:spChg chg="mod">
          <ac:chgData name="ANDRE STOUT" userId="e0a220c9-af57-48e6-9871-45d0360149b6" providerId="ADAL" clId="{D5A6B5BE-B563-4FBC-9ABA-6D645DCA48CE}" dt="2025-07-21T17:33:12.941" v="455" actId="26606"/>
          <ac:spMkLst>
            <pc:docMk/>
            <pc:sldMk cId="2812995197" sldId="258"/>
            <ac:spMk id="2" creationId="{C86F47C9-7177-D547-173F-399A22C098A1}"/>
          </ac:spMkLst>
        </pc:spChg>
        <pc:spChg chg="mod">
          <ac:chgData name="ANDRE STOUT" userId="e0a220c9-af57-48e6-9871-45d0360149b6" providerId="ADAL" clId="{D5A6B5BE-B563-4FBC-9ABA-6D645DCA48CE}" dt="2025-07-21T17:33:12.941" v="455" actId="26606"/>
          <ac:spMkLst>
            <pc:docMk/>
            <pc:sldMk cId="2812995197" sldId="258"/>
            <ac:spMk id="3" creationId="{40682A8A-8F8E-45AD-CB75-0D66648320A6}"/>
          </ac:spMkLst>
        </pc:spChg>
        <pc:spChg chg="mod">
          <ac:chgData name="ANDRE STOUT" userId="e0a220c9-af57-48e6-9871-45d0360149b6" providerId="ADAL" clId="{D5A6B5BE-B563-4FBC-9ABA-6D645DCA48CE}" dt="2025-07-21T17:33:12.941" v="455" actId="26606"/>
          <ac:spMkLst>
            <pc:docMk/>
            <pc:sldMk cId="2812995197" sldId="258"/>
            <ac:spMk id="4" creationId="{B550B01F-BA6A-20EA-0F14-8653A5A0F833}"/>
          </ac:spMkLst>
        </pc:spChg>
        <pc:spChg chg="del">
          <ac:chgData name="ANDRE STOUT" userId="e0a220c9-af57-48e6-9871-45d0360149b6" providerId="ADAL" clId="{D5A6B5BE-B563-4FBC-9ABA-6D645DCA48CE}" dt="2025-07-21T17:33:12.941" v="455" actId="26606"/>
          <ac:spMkLst>
            <pc:docMk/>
            <pc:sldMk cId="2812995197" sldId="258"/>
            <ac:spMk id="10" creationId="{C0763A76-9F1C-4FC5-82B7-DD475DA461B2}"/>
          </ac:spMkLst>
        </pc:spChg>
        <pc:spChg chg="del">
          <ac:chgData name="ANDRE STOUT" userId="e0a220c9-af57-48e6-9871-45d0360149b6" providerId="ADAL" clId="{D5A6B5BE-B563-4FBC-9ABA-6D645DCA48CE}" dt="2025-07-21T17:33:12.941" v="455" actId="26606"/>
          <ac:spMkLst>
            <pc:docMk/>
            <pc:sldMk cId="2812995197" sldId="258"/>
            <ac:spMk id="12" creationId="{E81BF4F6-F2CF-4984-9D14-D6966D92F99F}"/>
          </ac:spMkLst>
        </pc:spChg>
        <pc:spChg chg="add">
          <ac:chgData name="ANDRE STOUT" userId="e0a220c9-af57-48e6-9871-45d0360149b6" providerId="ADAL" clId="{D5A6B5BE-B563-4FBC-9ABA-6D645DCA48CE}" dt="2025-07-21T17:33:12.941" v="455" actId="26606"/>
          <ac:spMkLst>
            <pc:docMk/>
            <pc:sldMk cId="2812995197" sldId="258"/>
            <ac:spMk id="17" creationId="{9B7AD9F6-8CE7-4299-8FC6-328F4DCD3FF9}"/>
          </ac:spMkLst>
        </pc:spChg>
        <pc:spChg chg="add">
          <ac:chgData name="ANDRE STOUT" userId="e0a220c9-af57-48e6-9871-45d0360149b6" providerId="ADAL" clId="{D5A6B5BE-B563-4FBC-9ABA-6D645DCA48CE}" dt="2025-07-21T17:33:12.941" v="455" actId="26606"/>
          <ac:spMkLst>
            <pc:docMk/>
            <pc:sldMk cId="2812995197" sldId="258"/>
            <ac:spMk id="19" creationId="{3F9B0603-37C5-4312-AE4D-A3D015475403}"/>
          </ac:spMkLst>
        </pc:spChg>
        <pc:picChg chg="mod">
          <ac:chgData name="ANDRE STOUT" userId="e0a220c9-af57-48e6-9871-45d0360149b6" providerId="ADAL" clId="{D5A6B5BE-B563-4FBC-9ABA-6D645DCA48CE}" dt="2025-07-21T17:33:12.941" v="455" actId="26606"/>
          <ac:picMkLst>
            <pc:docMk/>
            <pc:sldMk cId="2812995197" sldId="258"/>
            <ac:picMk id="6" creationId="{3898BAF1-33F6-EE99-AC9B-2981F5671679}"/>
          </ac:picMkLst>
        </pc:picChg>
      </pc:sldChg>
      <pc:sldChg chg="addSp delSp modSp mod">
        <pc:chgData name="ANDRE STOUT" userId="e0a220c9-af57-48e6-9871-45d0360149b6" providerId="ADAL" clId="{D5A6B5BE-B563-4FBC-9ABA-6D645DCA48CE}" dt="2025-07-21T17:33:21.966" v="456" actId="26606"/>
        <pc:sldMkLst>
          <pc:docMk/>
          <pc:sldMk cId="2588981768" sldId="259"/>
        </pc:sldMkLst>
        <pc:spChg chg="mod">
          <ac:chgData name="ANDRE STOUT" userId="e0a220c9-af57-48e6-9871-45d0360149b6" providerId="ADAL" clId="{D5A6B5BE-B563-4FBC-9ABA-6D645DCA48CE}" dt="2025-07-21T17:33:21.966" v="456" actId="26606"/>
          <ac:spMkLst>
            <pc:docMk/>
            <pc:sldMk cId="2588981768" sldId="259"/>
            <ac:spMk id="4" creationId="{104C1529-01D7-B58B-710C-D38B18DC241D}"/>
          </ac:spMkLst>
        </pc:spChg>
        <pc:spChg chg="del">
          <ac:chgData name="ANDRE STOUT" userId="e0a220c9-af57-48e6-9871-45d0360149b6" providerId="ADAL" clId="{D5A6B5BE-B563-4FBC-9ABA-6D645DCA48CE}" dt="2025-07-21T17:33:21.966" v="456" actId="26606"/>
          <ac:spMkLst>
            <pc:docMk/>
            <pc:sldMk cId="2588981768" sldId="259"/>
            <ac:spMk id="10" creationId="{BACC6370-2D7E-4714-9D71-7542949D7D5D}"/>
          </ac:spMkLst>
        </pc:spChg>
        <pc:spChg chg="del">
          <ac:chgData name="ANDRE STOUT" userId="e0a220c9-af57-48e6-9871-45d0360149b6" providerId="ADAL" clId="{D5A6B5BE-B563-4FBC-9ABA-6D645DCA48CE}" dt="2025-07-21T17:33:21.966" v="456" actId="26606"/>
          <ac:spMkLst>
            <pc:docMk/>
            <pc:sldMk cId="2588981768" sldId="259"/>
            <ac:spMk id="14" creationId="{3847E18C-932D-4C95-AABA-FEC7C9499AD7}"/>
          </ac:spMkLst>
        </pc:spChg>
        <pc:spChg chg="del">
          <ac:chgData name="ANDRE STOUT" userId="e0a220c9-af57-48e6-9871-45d0360149b6" providerId="ADAL" clId="{D5A6B5BE-B563-4FBC-9ABA-6D645DCA48CE}" dt="2025-07-21T17:33:21.966" v="456" actId="26606"/>
          <ac:spMkLst>
            <pc:docMk/>
            <pc:sldMk cId="2588981768" sldId="259"/>
            <ac:spMk id="16" creationId="{3150CB11-0C61-439E-910F-5787759E72A0}"/>
          </ac:spMkLst>
        </pc:spChg>
        <pc:spChg chg="del">
          <ac:chgData name="ANDRE STOUT" userId="e0a220c9-af57-48e6-9871-45d0360149b6" providerId="ADAL" clId="{D5A6B5BE-B563-4FBC-9ABA-6D645DCA48CE}" dt="2025-07-21T17:33:21.966" v="456" actId="26606"/>
          <ac:spMkLst>
            <pc:docMk/>
            <pc:sldMk cId="2588981768" sldId="259"/>
            <ac:spMk id="18" creationId="{43F8A58B-5155-44CE-A5FF-7647B47D0A7A}"/>
          </ac:spMkLst>
        </pc:spChg>
        <pc:spChg chg="del">
          <ac:chgData name="ANDRE STOUT" userId="e0a220c9-af57-48e6-9871-45d0360149b6" providerId="ADAL" clId="{D5A6B5BE-B563-4FBC-9ABA-6D645DCA48CE}" dt="2025-07-21T17:33:21.966" v="456" actId="26606"/>
          <ac:spMkLst>
            <pc:docMk/>
            <pc:sldMk cId="2588981768" sldId="259"/>
            <ac:spMk id="20" creationId="{443F2ACA-E6D6-4028-82DD-F03C262D5DE6}"/>
          </ac:spMkLst>
        </pc:spChg>
        <pc:spChg chg="add">
          <ac:chgData name="ANDRE STOUT" userId="e0a220c9-af57-48e6-9871-45d0360149b6" providerId="ADAL" clId="{D5A6B5BE-B563-4FBC-9ABA-6D645DCA48CE}" dt="2025-07-21T17:33:21.966" v="456" actId="26606"/>
          <ac:spMkLst>
            <pc:docMk/>
            <pc:sldMk cId="2588981768" sldId="259"/>
            <ac:spMk id="25" creationId="{117AB3D3-3C9C-4DED-809A-78734805B895}"/>
          </ac:spMkLst>
        </pc:spChg>
        <pc:spChg chg="add">
          <ac:chgData name="ANDRE STOUT" userId="e0a220c9-af57-48e6-9871-45d0360149b6" providerId="ADAL" clId="{D5A6B5BE-B563-4FBC-9ABA-6D645DCA48CE}" dt="2025-07-21T17:33:21.966" v="456" actId="26606"/>
          <ac:spMkLst>
            <pc:docMk/>
            <pc:sldMk cId="2588981768" sldId="259"/>
            <ac:spMk id="27" creationId="{3A9A4357-BD1D-4622-A4FE-766E6AB8DE84}"/>
          </ac:spMkLst>
        </pc:spChg>
        <pc:spChg chg="add">
          <ac:chgData name="ANDRE STOUT" userId="e0a220c9-af57-48e6-9871-45d0360149b6" providerId="ADAL" clId="{D5A6B5BE-B563-4FBC-9ABA-6D645DCA48CE}" dt="2025-07-21T17:33:21.966" v="456" actId="26606"/>
          <ac:spMkLst>
            <pc:docMk/>
            <pc:sldMk cId="2588981768" sldId="259"/>
            <ac:spMk id="29" creationId="{E659831F-0D9A-4C63-9EBB-8435B85A440F}"/>
          </ac:spMkLst>
        </pc:spChg>
        <pc:spChg chg="add">
          <ac:chgData name="ANDRE STOUT" userId="e0a220c9-af57-48e6-9871-45d0360149b6" providerId="ADAL" clId="{D5A6B5BE-B563-4FBC-9ABA-6D645DCA48CE}" dt="2025-07-21T17:33:21.966" v="456" actId="26606"/>
          <ac:spMkLst>
            <pc:docMk/>
            <pc:sldMk cId="2588981768" sldId="259"/>
            <ac:spMk id="31" creationId="{E6995CE5-F890-4ABA-82A2-26507CE8D2A3}"/>
          </ac:spMkLst>
        </pc:spChg>
      </pc:sldChg>
      <pc:sldChg chg="del">
        <pc:chgData name="ANDRE STOUT" userId="e0a220c9-af57-48e6-9871-45d0360149b6" providerId="ADAL" clId="{D5A6B5BE-B563-4FBC-9ABA-6D645DCA48CE}" dt="2025-07-21T16:41:13.138" v="37" actId="2696"/>
        <pc:sldMkLst>
          <pc:docMk/>
          <pc:sldMk cId="663486173" sldId="260"/>
        </pc:sldMkLst>
      </pc:sldChg>
      <pc:sldChg chg="addSp delSp modSp mod">
        <pc:chgData name="ANDRE STOUT" userId="e0a220c9-af57-48e6-9871-45d0360149b6" providerId="ADAL" clId="{D5A6B5BE-B563-4FBC-9ABA-6D645DCA48CE}" dt="2025-07-21T17:34:57.708" v="465" actId="26606"/>
        <pc:sldMkLst>
          <pc:docMk/>
          <pc:sldMk cId="2114735608" sldId="261"/>
        </pc:sldMkLst>
        <pc:spChg chg="mod">
          <ac:chgData name="ANDRE STOUT" userId="e0a220c9-af57-48e6-9871-45d0360149b6" providerId="ADAL" clId="{D5A6B5BE-B563-4FBC-9ABA-6D645DCA48CE}" dt="2025-07-21T17:34:57.708" v="465" actId="26606"/>
          <ac:spMkLst>
            <pc:docMk/>
            <pc:sldMk cId="2114735608" sldId="261"/>
            <ac:spMk id="2" creationId="{B7FF952F-A8BE-E620-E30A-EC94A235D4F1}"/>
          </ac:spMkLst>
        </pc:spChg>
        <pc:spChg chg="mod">
          <ac:chgData name="ANDRE STOUT" userId="e0a220c9-af57-48e6-9871-45d0360149b6" providerId="ADAL" clId="{D5A6B5BE-B563-4FBC-9ABA-6D645DCA48CE}" dt="2025-07-21T17:34:57.708" v="465" actId="26606"/>
          <ac:spMkLst>
            <pc:docMk/>
            <pc:sldMk cId="2114735608" sldId="261"/>
            <ac:spMk id="3" creationId="{7B0BD5D3-6599-4FDB-41AF-1DEFF20AFBA7}"/>
          </ac:spMkLst>
        </pc:spChg>
        <pc:spChg chg="mod">
          <ac:chgData name="ANDRE STOUT" userId="e0a220c9-af57-48e6-9871-45d0360149b6" providerId="ADAL" clId="{D5A6B5BE-B563-4FBC-9ABA-6D645DCA48CE}" dt="2025-07-21T17:34:57.708" v="465" actId="26606"/>
          <ac:spMkLst>
            <pc:docMk/>
            <pc:sldMk cId="2114735608" sldId="261"/>
            <ac:spMk id="4" creationId="{B70CD14D-1B37-5529-32C0-165DEF5E4E10}"/>
          </ac:spMkLst>
        </pc:spChg>
        <pc:spChg chg="del">
          <ac:chgData name="ANDRE STOUT" userId="e0a220c9-af57-48e6-9871-45d0360149b6" providerId="ADAL" clId="{D5A6B5BE-B563-4FBC-9ABA-6D645DCA48CE}" dt="2025-07-21T17:34:57.708" v="465" actId="26606"/>
          <ac:spMkLst>
            <pc:docMk/>
            <pc:sldMk cId="2114735608" sldId="261"/>
            <ac:spMk id="1031" creationId="{B95B9BA8-1D69-4796-85F5-B6D0BD52354B}"/>
          </ac:spMkLst>
        </pc:spChg>
        <pc:spChg chg="add">
          <ac:chgData name="ANDRE STOUT" userId="e0a220c9-af57-48e6-9871-45d0360149b6" providerId="ADAL" clId="{D5A6B5BE-B563-4FBC-9ABA-6D645DCA48CE}" dt="2025-07-21T17:34:57.708" v="465" actId="26606"/>
          <ac:spMkLst>
            <pc:docMk/>
            <pc:sldMk cId="2114735608" sldId="261"/>
            <ac:spMk id="1044" creationId="{B0B8DCBA-FEED-46EF-A140-35B904015B49}"/>
          </ac:spMkLst>
        </pc:spChg>
        <pc:spChg chg="add">
          <ac:chgData name="ANDRE STOUT" userId="e0a220c9-af57-48e6-9871-45d0360149b6" providerId="ADAL" clId="{D5A6B5BE-B563-4FBC-9ABA-6D645DCA48CE}" dt="2025-07-21T17:34:57.708" v="465" actId="26606"/>
          <ac:spMkLst>
            <pc:docMk/>
            <pc:sldMk cId="2114735608" sldId="261"/>
            <ac:spMk id="1051" creationId="{D5B0017B-2ECA-49AF-B397-DC140825DF8D}"/>
          </ac:spMkLst>
        </pc:spChg>
        <pc:grpChg chg="del">
          <ac:chgData name="ANDRE STOUT" userId="e0a220c9-af57-48e6-9871-45d0360149b6" providerId="ADAL" clId="{D5A6B5BE-B563-4FBC-9ABA-6D645DCA48CE}" dt="2025-07-21T17:34:57.708" v="465" actId="26606"/>
          <ac:grpSpMkLst>
            <pc:docMk/>
            <pc:sldMk cId="2114735608" sldId="261"/>
            <ac:grpSpMk id="1033" creationId="{D44E3F87-3D58-4B03-86B2-15A5C5B9C964}"/>
          </ac:grpSpMkLst>
        </pc:grpChg>
        <pc:grpChg chg="add">
          <ac:chgData name="ANDRE STOUT" userId="e0a220c9-af57-48e6-9871-45d0360149b6" providerId="ADAL" clId="{D5A6B5BE-B563-4FBC-9ABA-6D645DCA48CE}" dt="2025-07-21T17:34:57.708" v="465" actId="26606"/>
          <ac:grpSpMkLst>
            <pc:docMk/>
            <pc:sldMk cId="2114735608" sldId="261"/>
            <ac:grpSpMk id="1046" creationId="{AE1C45F0-260A-458C-96ED-C1F6D2151219}"/>
          </ac:grpSpMkLst>
        </pc:grpChg>
        <pc:picChg chg="mod">
          <ac:chgData name="ANDRE STOUT" userId="e0a220c9-af57-48e6-9871-45d0360149b6" providerId="ADAL" clId="{D5A6B5BE-B563-4FBC-9ABA-6D645DCA48CE}" dt="2025-07-21T17:34:57.708" v="465" actId="26606"/>
          <ac:picMkLst>
            <pc:docMk/>
            <pc:sldMk cId="2114735608" sldId="261"/>
            <ac:picMk id="1026" creationId="{2E345DB8-A2B2-4C18-DF41-735F3A15F0A8}"/>
          </ac:picMkLst>
        </pc:picChg>
        <pc:cxnChg chg="add">
          <ac:chgData name="ANDRE STOUT" userId="e0a220c9-af57-48e6-9871-45d0360149b6" providerId="ADAL" clId="{D5A6B5BE-B563-4FBC-9ABA-6D645DCA48CE}" dt="2025-07-21T17:34:57.708" v="465" actId="26606"/>
          <ac:cxnSpMkLst>
            <pc:docMk/>
            <pc:sldMk cId="2114735608" sldId="261"/>
            <ac:cxnSpMk id="1053" creationId="{6CF1BAF6-AD41-4082-B212-8A1F9A2E8779}"/>
          </ac:cxnSpMkLst>
        </pc:cxnChg>
      </pc:sldChg>
      <pc:sldChg chg="addSp delSp modSp mod">
        <pc:chgData name="ANDRE STOUT" userId="e0a220c9-af57-48e6-9871-45d0360149b6" providerId="ADAL" clId="{D5A6B5BE-B563-4FBC-9ABA-6D645DCA48CE}" dt="2025-07-21T17:35:03.204" v="466" actId="26606"/>
        <pc:sldMkLst>
          <pc:docMk/>
          <pc:sldMk cId="63033233" sldId="262"/>
        </pc:sldMkLst>
        <pc:spChg chg="mod">
          <ac:chgData name="ANDRE STOUT" userId="e0a220c9-af57-48e6-9871-45d0360149b6" providerId="ADAL" clId="{D5A6B5BE-B563-4FBC-9ABA-6D645DCA48CE}" dt="2025-07-21T17:35:03.204" v="466" actId="26606"/>
          <ac:spMkLst>
            <pc:docMk/>
            <pc:sldMk cId="63033233" sldId="262"/>
            <ac:spMk id="2" creationId="{F847C677-B744-DEA2-9CC0-37D1A4B09B03}"/>
          </ac:spMkLst>
        </pc:spChg>
        <pc:spChg chg="mod">
          <ac:chgData name="ANDRE STOUT" userId="e0a220c9-af57-48e6-9871-45d0360149b6" providerId="ADAL" clId="{D5A6B5BE-B563-4FBC-9ABA-6D645DCA48CE}" dt="2025-07-21T17:35:03.204" v="466" actId="26606"/>
          <ac:spMkLst>
            <pc:docMk/>
            <pc:sldMk cId="63033233" sldId="262"/>
            <ac:spMk id="3" creationId="{374AA57A-3837-56D6-5561-24C3D7BB7456}"/>
          </ac:spMkLst>
        </pc:spChg>
        <pc:spChg chg="mod">
          <ac:chgData name="ANDRE STOUT" userId="e0a220c9-af57-48e6-9871-45d0360149b6" providerId="ADAL" clId="{D5A6B5BE-B563-4FBC-9ABA-6D645DCA48CE}" dt="2025-07-21T17:35:03.204" v="466" actId="26606"/>
          <ac:spMkLst>
            <pc:docMk/>
            <pc:sldMk cId="63033233" sldId="262"/>
            <ac:spMk id="8" creationId="{AD4F2041-A5E2-8DD3-688F-E80896FB4A26}"/>
          </ac:spMkLst>
        </pc:spChg>
        <pc:spChg chg="del">
          <ac:chgData name="ANDRE STOUT" userId="e0a220c9-af57-48e6-9871-45d0360149b6" providerId="ADAL" clId="{D5A6B5BE-B563-4FBC-9ABA-6D645DCA48CE}" dt="2025-07-21T17:35:03.204" v="466" actId="26606"/>
          <ac:spMkLst>
            <pc:docMk/>
            <pc:sldMk cId="63033233" sldId="262"/>
            <ac:spMk id="13" creationId="{B95B9BA8-1D69-4796-85F5-B6D0BD52354B}"/>
          </ac:spMkLst>
        </pc:spChg>
        <pc:spChg chg="add">
          <ac:chgData name="ANDRE STOUT" userId="e0a220c9-af57-48e6-9871-45d0360149b6" providerId="ADAL" clId="{D5A6B5BE-B563-4FBC-9ABA-6D645DCA48CE}" dt="2025-07-21T17:35:03.204" v="466" actId="26606"/>
          <ac:spMkLst>
            <pc:docMk/>
            <pc:sldMk cId="63033233" sldId="262"/>
            <ac:spMk id="18" creationId="{28D31E1B-0407-4223-9642-0B642CBF57D9}"/>
          </ac:spMkLst>
        </pc:spChg>
        <pc:spChg chg="add">
          <ac:chgData name="ANDRE STOUT" userId="e0a220c9-af57-48e6-9871-45d0360149b6" providerId="ADAL" clId="{D5A6B5BE-B563-4FBC-9ABA-6D645DCA48CE}" dt="2025-07-21T17:35:03.204" v="466" actId="26606"/>
          <ac:spMkLst>
            <pc:docMk/>
            <pc:sldMk cId="63033233" sldId="262"/>
            <ac:spMk id="25" creationId="{D5B0017B-2ECA-49AF-B397-DC140825DF8D}"/>
          </ac:spMkLst>
        </pc:spChg>
        <pc:spChg chg="add">
          <ac:chgData name="ANDRE STOUT" userId="e0a220c9-af57-48e6-9871-45d0360149b6" providerId="ADAL" clId="{D5A6B5BE-B563-4FBC-9ABA-6D645DCA48CE}" dt="2025-07-21T17:35:03.204" v="466" actId="26606"/>
          <ac:spMkLst>
            <pc:docMk/>
            <pc:sldMk cId="63033233" sldId="262"/>
            <ac:spMk id="27" creationId="{70E96339-907C-46C3-99AC-31179B6F0EBD}"/>
          </ac:spMkLst>
        </pc:spChg>
        <pc:grpChg chg="add">
          <ac:chgData name="ANDRE STOUT" userId="e0a220c9-af57-48e6-9871-45d0360149b6" providerId="ADAL" clId="{D5A6B5BE-B563-4FBC-9ABA-6D645DCA48CE}" dt="2025-07-21T17:35:03.204" v="466" actId="26606"/>
          <ac:grpSpMkLst>
            <pc:docMk/>
            <pc:sldMk cId="63033233" sldId="262"/>
            <ac:grpSpMk id="20" creationId="{AE1C45F0-260A-458C-96ED-C1F6D2151219}"/>
          </ac:grpSpMkLst>
        </pc:grpChg>
        <pc:picChg chg="mod">
          <ac:chgData name="ANDRE STOUT" userId="e0a220c9-af57-48e6-9871-45d0360149b6" providerId="ADAL" clId="{D5A6B5BE-B563-4FBC-9ABA-6D645DCA48CE}" dt="2025-07-21T17:35:03.204" v="466" actId="26606"/>
          <ac:picMkLst>
            <pc:docMk/>
            <pc:sldMk cId="63033233" sldId="262"/>
            <ac:picMk id="7" creationId="{FC87B78C-A4E0-05DF-4129-8FEAF6E92101}"/>
          </ac:picMkLst>
        </pc:picChg>
        <pc:cxnChg chg="add">
          <ac:chgData name="ANDRE STOUT" userId="e0a220c9-af57-48e6-9871-45d0360149b6" providerId="ADAL" clId="{D5A6B5BE-B563-4FBC-9ABA-6D645DCA48CE}" dt="2025-07-21T17:35:03.204" v="466" actId="26606"/>
          <ac:cxnSpMkLst>
            <pc:docMk/>
            <pc:sldMk cId="63033233" sldId="262"/>
            <ac:cxnSpMk id="29" creationId="{6CF1BAF6-AD41-4082-B212-8A1F9A2E8779}"/>
          </ac:cxnSpMkLst>
        </pc:cxnChg>
      </pc:sldChg>
      <pc:sldChg chg="addSp delSp modSp mod">
        <pc:chgData name="ANDRE STOUT" userId="e0a220c9-af57-48e6-9871-45d0360149b6" providerId="ADAL" clId="{D5A6B5BE-B563-4FBC-9ABA-6D645DCA48CE}" dt="2025-07-21T17:35:24.021" v="468" actId="255"/>
        <pc:sldMkLst>
          <pc:docMk/>
          <pc:sldMk cId="2794518885" sldId="263"/>
        </pc:sldMkLst>
        <pc:spChg chg="mod">
          <ac:chgData name="ANDRE STOUT" userId="e0a220c9-af57-48e6-9871-45d0360149b6" providerId="ADAL" clId="{D5A6B5BE-B563-4FBC-9ABA-6D645DCA48CE}" dt="2025-07-21T17:35:10.095" v="467" actId="26606"/>
          <ac:spMkLst>
            <pc:docMk/>
            <pc:sldMk cId="2794518885" sldId="263"/>
            <ac:spMk id="2" creationId="{A8C4EBAF-A86F-5276-DBAE-9672BC48AE00}"/>
          </ac:spMkLst>
        </pc:spChg>
        <pc:spChg chg="mod">
          <ac:chgData name="ANDRE STOUT" userId="e0a220c9-af57-48e6-9871-45d0360149b6" providerId="ADAL" clId="{D5A6B5BE-B563-4FBC-9ABA-6D645DCA48CE}" dt="2025-07-21T17:35:24.021" v="468" actId="255"/>
          <ac:spMkLst>
            <pc:docMk/>
            <pc:sldMk cId="2794518885" sldId="263"/>
            <ac:spMk id="3" creationId="{1E2B1E6F-82E1-1590-E756-A2F8D41B1FFC}"/>
          </ac:spMkLst>
        </pc:spChg>
        <pc:spChg chg="mod">
          <ac:chgData name="ANDRE STOUT" userId="e0a220c9-af57-48e6-9871-45d0360149b6" providerId="ADAL" clId="{D5A6B5BE-B563-4FBC-9ABA-6D645DCA48CE}" dt="2025-07-21T17:35:10.095" v="467" actId="26606"/>
          <ac:spMkLst>
            <pc:docMk/>
            <pc:sldMk cId="2794518885" sldId="263"/>
            <ac:spMk id="8" creationId="{6B3CAFB6-F56D-5FA1-C255-D66B37072A86}"/>
          </ac:spMkLst>
        </pc:spChg>
        <pc:spChg chg="del">
          <ac:chgData name="ANDRE STOUT" userId="e0a220c9-af57-48e6-9871-45d0360149b6" providerId="ADAL" clId="{D5A6B5BE-B563-4FBC-9ABA-6D645DCA48CE}" dt="2025-07-21T17:35:10.095" v="467" actId="26606"/>
          <ac:spMkLst>
            <pc:docMk/>
            <pc:sldMk cId="2794518885" sldId="263"/>
            <ac:spMk id="13" creationId="{B95B9BA8-1D69-4796-85F5-B6D0BD52354B}"/>
          </ac:spMkLst>
        </pc:spChg>
        <pc:spChg chg="add">
          <ac:chgData name="ANDRE STOUT" userId="e0a220c9-af57-48e6-9871-45d0360149b6" providerId="ADAL" clId="{D5A6B5BE-B563-4FBC-9ABA-6D645DCA48CE}" dt="2025-07-21T17:35:10.095" v="467" actId="26606"/>
          <ac:spMkLst>
            <pc:docMk/>
            <pc:sldMk cId="2794518885" sldId="263"/>
            <ac:spMk id="22" creationId="{922F19F4-FE70-43DC-856F-2CE5F521DC48}"/>
          </ac:spMkLst>
        </pc:spChg>
        <pc:spChg chg="add">
          <ac:chgData name="ANDRE STOUT" userId="e0a220c9-af57-48e6-9871-45d0360149b6" providerId="ADAL" clId="{D5A6B5BE-B563-4FBC-9ABA-6D645DCA48CE}" dt="2025-07-21T17:35:10.095" v="467" actId="26606"/>
          <ac:spMkLst>
            <pc:docMk/>
            <pc:sldMk cId="2794518885" sldId="263"/>
            <ac:spMk id="29" creationId="{D5B0017B-2ECA-49AF-B397-DC140825DF8D}"/>
          </ac:spMkLst>
        </pc:spChg>
        <pc:spChg chg="add">
          <ac:chgData name="ANDRE STOUT" userId="e0a220c9-af57-48e6-9871-45d0360149b6" providerId="ADAL" clId="{D5A6B5BE-B563-4FBC-9ABA-6D645DCA48CE}" dt="2025-07-21T17:35:10.095" v="467" actId="26606"/>
          <ac:spMkLst>
            <pc:docMk/>
            <pc:sldMk cId="2794518885" sldId="263"/>
            <ac:spMk id="31" creationId="{395ECC94-3D5E-46A7-A7A1-DE807E1563B4}"/>
          </ac:spMkLst>
        </pc:spChg>
        <pc:spChg chg="add">
          <ac:chgData name="ANDRE STOUT" userId="e0a220c9-af57-48e6-9871-45d0360149b6" providerId="ADAL" clId="{D5A6B5BE-B563-4FBC-9ABA-6D645DCA48CE}" dt="2025-07-21T17:35:10.095" v="467" actId="26606"/>
          <ac:spMkLst>
            <pc:docMk/>
            <pc:sldMk cId="2794518885" sldId="263"/>
            <ac:spMk id="33" creationId="{7E549738-9961-462D-81B7-4A7A44691102}"/>
          </ac:spMkLst>
        </pc:spChg>
        <pc:picChg chg="mod">
          <ac:chgData name="ANDRE STOUT" userId="e0a220c9-af57-48e6-9871-45d0360149b6" providerId="ADAL" clId="{D5A6B5BE-B563-4FBC-9ABA-6D645DCA48CE}" dt="2025-07-21T17:35:10.095" v="467" actId="26606"/>
          <ac:picMkLst>
            <pc:docMk/>
            <pc:sldMk cId="2794518885" sldId="263"/>
            <ac:picMk id="5" creationId="{05510636-A0AC-A1CB-3970-A6C402860388}"/>
          </ac:picMkLst>
        </pc:picChg>
        <pc:picChg chg="mod">
          <ac:chgData name="ANDRE STOUT" userId="e0a220c9-af57-48e6-9871-45d0360149b6" providerId="ADAL" clId="{D5A6B5BE-B563-4FBC-9ABA-6D645DCA48CE}" dt="2025-07-21T17:35:10.095" v="467" actId="26606"/>
          <ac:picMkLst>
            <pc:docMk/>
            <pc:sldMk cId="2794518885" sldId="263"/>
            <ac:picMk id="7" creationId="{2712ACC8-793C-3EE3-DF55-24DE0686844E}"/>
          </ac:picMkLst>
        </pc:picChg>
      </pc:sldChg>
      <pc:sldChg chg="addSp delSp modSp mod">
        <pc:chgData name="ANDRE STOUT" userId="e0a220c9-af57-48e6-9871-45d0360149b6" providerId="ADAL" clId="{D5A6B5BE-B563-4FBC-9ABA-6D645DCA48CE}" dt="2025-07-21T17:30:42.564" v="402" actId="26606"/>
        <pc:sldMkLst>
          <pc:docMk/>
          <pc:sldMk cId="4085341384" sldId="264"/>
        </pc:sldMkLst>
        <pc:spChg chg="mod">
          <ac:chgData name="ANDRE STOUT" userId="e0a220c9-af57-48e6-9871-45d0360149b6" providerId="ADAL" clId="{D5A6B5BE-B563-4FBC-9ABA-6D645DCA48CE}" dt="2025-07-21T17:30:42.564" v="402" actId="26606"/>
          <ac:spMkLst>
            <pc:docMk/>
            <pc:sldMk cId="4085341384" sldId="264"/>
            <ac:spMk id="2" creationId="{FC3CC288-73A6-436D-98FC-660D43059E02}"/>
          </ac:spMkLst>
        </pc:spChg>
        <pc:spChg chg="add del mod">
          <ac:chgData name="ANDRE STOUT" userId="e0a220c9-af57-48e6-9871-45d0360149b6" providerId="ADAL" clId="{D5A6B5BE-B563-4FBC-9ABA-6D645DCA48CE}" dt="2025-07-21T16:50:19.372" v="39"/>
          <ac:spMkLst>
            <pc:docMk/>
            <pc:sldMk cId="4085341384" sldId="264"/>
            <ac:spMk id="4" creationId="{0AE54504-80FB-9D4A-FF6B-5AD5E03193A8}"/>
          </ac:spMkLst>
        </pc:spChg>
        <pc:spChg chg="mod ord">
          <ac:chgData name="ANDRE STOUT" userId="e0a220c9-af57-48e6-9871-45d0360149b6" providerId="ADAL" clId="{D5A6B5BE-B563-4FBC-9ABA-6D645DCA48CE}" dt="2025-07-21T17:30:42.564" v="402" actId="26606"/>
          <ac:spMkLst>
            <pc:docMk/>
            <pc:sldMk cId="4085341384" sldId="264"/>
            <ac:spMk id="6" creationId="{465E55CD-83B2-2A48-874B-828B2AEF8A9A}"/>
          </ac:spMkLst>
        </pc:spChg>
        <pc:spChg chg="del">
          <ac:chgData name="ANDRE STOUT" userId="e0a220c9-af57-48e6-9871-45d0360149b6" providerId="ADAL" clId="{D5A6B5BE-B563-4FBC-9ABA-6D645DCA48CE}" dt="2025-07-21T17:30:42.564" v="402" actId="26606"/>
          <ac:spMkLst>
            <pc:docMk/>
            <pc:sldMk cId="4085341384" sldId="264"/>
            <ac:spMk id="11" creationId="{D4771268-CB57-404A-9271-370EB28F6090}"/>
          </ac:spMkLst>
        </pc:spChg>
        <pc:spChg chg="add">
          <ac:chgData name="ANDRE STOUT" userId="e0a220c9-af57-48e6-9871-45d0360149b6" providerId="ADAL" clId="{D5A6B5BE-B563-4FBC-9ABA-6D645DCA48CE}" dt="2025-07-21T17:30:42.564" v="402" actId="26606"/>
          <ac:spMkLst>
            <pc:docMk/>
            <pc:sldMk cId="4085341384" sldId="264"/>
            <ac:spMk id="1031" creationId="{043017B7-DB56-477D-A4AE-8EC1B3C99C78}"/>
          </ac:spMkLst>
        </pc:spChg>
        <pc:spChg chg="add">
          <ac:chgData name="ANDRE STOUT" userId="e0a220c9-af57-48e6-9871-45d0360149b6" providerId="ADAL" clId="{D5A6B5BE-B563-4FBC-9ABA-6D645DCA48CE}" dt="2025-07-21T17:30:42.564" v="402" actId="26606"/>
          <ac:spMkLst>
            <pc:docMk/>
            <pc:sldMk cId="4085341384" sldId="264"/>
            <ac:spMk id="1037" creationId="{04357C93-F0CB-4A1C-8F77-4E9063789819}"/>
          </ac:spMkLst>
        </pc:spChg>
        <pc:grpChg chg="add">
          <ac:chgData name="ANDRE STOUT" userId="e0a220c9-af57-48e6-9871-45d0360149b6" providerId="ADAL" clId="{D5A6B5BE-B563-4FBC-9ABA-6D645DCA48CE}" dt="2025-07-21T17:30:42.564" v="402" actId="26606"/>
          <ac:grpSpMkLst>
            <pc:docMk/>
            <pc:sldMk cId="4085341384" sldId="264"/>
            <ac:grpSpMk id="1033" creationId="{3AF6A671-C637-4547-85F4-51B6D1881399}"/>
          </ac:grpSpMkLst>
        </pc:grpChg>
        <pc:picChg chg="del">
          <ac:chgData name="ANDRE STOUT" userId="e0a220c9-af57-48e6-9871-45d0360149b6" providerId="ADAL" clId="{D5A6B5BE-B563-4FBC-9ABA-6D645DCA48CE}" dt="2025-07-21T16:50:15.189" v="38" actId="478"/>
          <ac:picMkLst>
            <pc:docMk/>
            <pc:sldMk cId="4085341384" sldId="264"/>
            <ac:picMk id="5" creationId="{89355D39-23ED-8E85-98D2-080CE04EB7D8}"/>
          </ac:picMkLst>
        </pc:picChg>
        <pc:picChg chg="add mod">
          <ac:chgData name="ANDRE STOUT" userId="e0a220c9-af57-48e6-9871-45d0360149b6" providerId="ADAL" clId="{D5A6B5BE-B563-4FBC-9ABA-6D645DCA48CE}" dt="2025-07-21T17:30:42.564" v="402" actId="26606"/>
          <ac:picMkLst>
            <pc:docMk/>
            <pc:sldMk cId="4085341384" sldId="264"/>
            <ac:picMk id="1026" creationId="{ECDE7D6B-3E93-BDEA-F17F-67B5833974FE}"/>
          </ac:picMkLst>
        </pc:picChg>
      </pc:sldChg>
      <pc:sldChg chg="addSp delSp modSp mod">
        <pc:chgData name="ANDRE STOUT" userId="e0a220c9-af57-48e6-9871-45d0360149b6" providerId="ADAL" clId="{D5A6B5BE-B563-4FBC-9ABA-6D645DCA48CE}" dt="2025-07-21T17:36:24.315" v="473" actId="255"/>
        <pc:sldMkLst>
          <pc:docMk/>
          <pc:sldMk cId="3077078959" sldId="282"/>
        </pc:sldMkLst>
        <pc:spChg chg="mod">
          <ac:chgData name="ANDRE STOUT" userId="e0a220c9-af57-48e6-9871-45d0360149b6" providerId="ADAL" clId="{D5A6B5BE-B563-4FBC-9ABA-6D645DCA48CE}" dt="2025-07-21T17:36:14.738" v="472" actId="26606"/>
          <ac:spMkLst>
            <pc:docMk/>
            <pc:sldMk cId="3077078959" sldId="282"/>
            <ac:spMk id="2" creationId="{90FCFC5D-2A78-4092-89D5-D17549D19153}"/>
          </ac:spMkLst>
        </pc:spChg>
        <pc:spChg chg="mod">
          <ac:chgData name="ANDRE STOUT" userId="e0a220c9-af57-48e6-9871-45d0360149b6" providerId="ADAL" clId="{D5A6B5BE-B563-4FBC-9ABA-6D645DCA48CE}" dt="2025-07-21T17:36:24.315" v="473" actId="255"/>
          <ac:spMkLst>
            <pc:docMk/>
            <pc:sldMk cId="3077078959" sldId="282"/>
            <ac:spMk id="3" creationId="{CDF78B3C-03A6-4F93-8903-D6B92919D8B7}"/>
          </ac:spMkLst>
        </pc:spChg>
        <pc:spChg chg="mod">
          <ac:chgData name="ANDRE STOUT" userId="e0a220c9-af57-48e6-9871-45d0360149b6" providerId="ADAL" clId="{D5A6B5BE-B563-4FBC-9ABA-6D645DCA48CE}" dt="2025-07-21T17:36:14.738" v="472" actId="26606"/>
          <ac:spMkLst>
            <pc:docMk/>
            <pc:sldMk cId="3077078959" sldId="282"/>
            <ac:spMk id="4" creationId="{326D5AD2-8DE8-4867-8C28-72597D5CC021}"/>
          </ac:spMkLst>
        </pc:spChg>
        <pc:spChg chg="del">
          <ac:chgData name="ANDRE STOUT" userId="e0a220c9-af57-48e6-9871-45d0360149b6" providerId="ADAL" clId="{D5A6B5BE-B563-4FBC-9ABA-6D645DCA48CE}" dt="2025-07-21T17:36:14.738" v="472" actId="26606"/>
          <ac:spMkLst>
            <pc:docMk/>
            <pc:sldMk cId="3077078959" sldId="282"/>
            <ac:spMk id="8" creationId="{5A0118C5-4F8D-4CF4-BADD-53FEACC6C42A}"/>
          </ac:spMkLst>
        </pc:spChg>
        <pc:spChg chg="del">
          <ac:chgData name="ANDRE STOUT" userId="e0a220c9-af57-48e6-9871-45d0360149b6" providerId="ADAL" clId="{D5A6B5BE-B563-4FBC-9ABA-6D645DCA48CE}" dt="2025-07-21T17:36:14.738" v="472" actId="26606"/>
          <ac:spMkLst>
            <pc:docMk/>
            <pc:sldMk cId="3077078959" sldId="282"/>
            <ac:spMk id="17" creationId="{4E0A5C5C-2A95-428E-9F6A-0D29EBD57C9F}"/>
          </ac:spMkLst>
        </pc:spChg>
        <pc:spChg chg="add">
          <ac:chgData name="ANDRE STOUT" userId="e0a220c9-af57-48e6-9871-45d0360149b6" providerId="ADAL" clId="{D5A6B5BE-B563-4FBC-9ABA-6D645DCA48CE}" dt="2025-07-21T17:36:14.738" v="472" actId="26606"/>
          <ac:spMkLst>
            <pc:docMk/>
            <pc:sldMk cId="3077078959" sldId="282"/>
            <ac:spMk id="33" creationId="{B0B8DCBA-FEED-46EF-A140-35B904015B49}"/>
          </ac:spMkLst>
        </pc:spChg>
        <pc:spChg chg="add">
          <ac:chgData name="ANDRE STOUT" userId="e0a220c9-af57-48e6-9871-45d0360149b6" providerId="ADAL" clId="{D5A6B5BE-B563-4FBC-9ABA-6D645DCA48CE}" dt="2025-07-21T17:36:14.738" v="472" actId="26606"/>
          <ac:spMkLst>
            <pc:docMk/>
            <pc:sldMk cId="3077078959" sldId="282"/>
            <ac:spMk id="40" creationId="{D5B0017B-2ECA-49AF-B397-DC140825DF8D}"/>
          </ac:spMkLst>
        </pc:spChg>
        <pc:grpChg chg="del">
          <ac:chgData name="ANDRE STOUT" userId="e0a220c9-af57-48e6-9871-45d0360149b6" providerId="ADAL" clId="{D5A6B5BE-B563-4FBC-9ABA-6D645DCA48CE}" dt="2025-07-21T17:36:14.738" v="472" actId="26606"/>
          <ac:grpSpMkLst>
            <pc:docMk/>
            <pc:sldMk cId="3077078959" sldId="282"/>
            <ac:grpSpMk id="9" creationId="{2A638C7D-9088-41A9-88A0-7357157BC168}"/>
          </ac:grpSpMkLst>
        </pc:grpChg>
        <pc:grpChg chg="del">
          <ac:chgData name="ANDRE STOUT" userId="e0a220c9-af57-48e6-9871-45d0360149b6" providerId="ADAL" clId="{D5A6B5BE-B563-4FBC-9ABA-6D645DCA48CE}" dt="2025-07-21T17:36:14.738" v="472" actId="26606"/>
          <ac:grpSpMkLst>
            <pc:docMk/>
            <pc:sldMk cId="3077078959" sldId="282"/>
            <ac:grpSpMk id="19" creationId="{3F219210-B16A-47B6-9AA8-207DAFF37E66}"/>
          </ac:grpSpMkLst>
        </pc:grpChg>
        <pc:picChg chg="mod ord">
          <ac:chgData name="ANDRE STOUT" userId="e0a220c9-af57-48e6-9871-45d0360149b6" providerId="ADAL" clId="{D5A6B5BE-B563-4FBC-9ABA-6D645DCA48CE}" dt="2025-07-21T17:36:14.738" v="472" actId="26606"/>
          <ac:picMkLst>
            <pc:docMk/>
            <pc:sldMk cId="3077078959" sldId="282"/>
            <ac:picMk id="6" creationId="{E407CCBD-3737-4A19-95F9-B5BAA935D70A}"/>
          </ac:picMkLst>
        </pc:picChg>
      </pc:sldChg>
      <pc:sldChg chg="addSp delSp modSp mod">
        <pc:chgData name="ANDRE STOUT" userId="e0a220c9-af57-48e6-9871-45d0360149b6" providerId="ADAL" clId="{D5A6B5BE-B563-4FBC-9ABA-6D645DCA48CE}" dt="2025-07-21T17:36:52.803" v="475" actId="255"/>
        <pc:sldMkLst>
          <pc:docMk/>
          <pc:sldMk cId="3928318712" sldId="283"/>
        </pc:sldMkLst>
        <pc:spChg chg="mod">
          <ac:chgData name="ANDRE STOUT" userId="e0a220c9-af57-48e6-9871-45d0360149b6" providerId="ADAL" clId="{D5A6B5BE-B563-4FBC-9ABA-6D645DCA48CE}" dt="2025-07-21T17:36:40.354" v="474" actId="26606"/>
          <ac:spMkLst>
            <pc:docMk/>
            <pc:sldMk cId="3928318712" sldId="283"/>
            <ac:spMk id="2" creationId="{6592EB80-9165-4776-8947-C5499994434A}"/>
          </ac:spMkLst>
        </pc:spChg>
        <pc:spChg chg="mod">
          <ac:chgData name="ANDRE STOUT" userId="e0a220c9-af57-48e6-9871-45d0360149b6" providerId="ADAL" clId="{D5A6B5BE-B563-4FBC-9ABA-6D645DCA48CE}" dt="2025-07-21T17:36:52.803" v="475" actId="255"/>
          <ac:spMkLst>
            <pc:docMk/>
            <pc:sldMk cId="3928318712" sldId="283"/>
            <ac:spMk id="3" creationId="{2DCAE727-41FB-479B-95B5-8BBD84B9ED0C}"/>
          </ac:spMkLst>
        </pc:spChg>
        <pc:spChg chg="mod">
          <ac:chgData name="ANDRE STOUT" userId="e0a220c9-af57-48e6-9871-45d0360149b6" providerId="ADAL" clId="{D5A6B5BE-B563-4FBC-9ABA-6D645DCA48CE}" dt="2025-07-21T17:36:40.354" v="474" actId="26606"/>
          <ac:spMkLst>
            <pc:docMk/>
            <pc:sldMk cId="3928318712" sldId="283"/>
            <ac:spMk id="4" creationId="{05794CBC-A583-435C-9E93-BF69A6CE897E}"/>
          </ac:spMkLst>
        </pc:spChg>
        <pc:spChg chg="del">
          <ac:chgData name="ANDRE STOUT" userId="e0a220c9-af57-48e6-9871-45d0360149b6" providerId="ADAL" clId="{D5A6B5BE-B563-4FBC-9ABA-6D645DCA48CE}" dt="2025-07-21T17:36:40.354" v="474" actId="26606"/>
          <ac:spMkLst>
            <pc:docMk/>
            <pc:sldMk cId="3928318712" sldId="283"/>
            <ac:spMk id="8" creationId="{5A0118C5-4F8D-4CF4-BADD-53FEACC6C42A}"/>
          </ac:spMkLst>
        </pc:spChg>
        <pc:spChg chg="add">
          <ac:chgData name="ANDRE STOUT" userId="e0a220c9-af57-48e6-9871-45d0360149b6" providerId="ADAL" clId="{D5A6B5BE-B563-4FBC-9ABA-6D645DCA48CE}" dt="2025-07-21T17:36:40.354" v="474" actId="26606"/>
          <ac:spMkLst>
            <pc:docMk/>
            <pc:sldMk cId="3928318712" sldId="283"/>
            <ac:spMk id="27" creationId="{28D31E1B-0407-4223-9642-0B642CBF57D9}"/>
          </ac:spMkLst>
        </pc:spChg>
        <pc:spChg chg="add">
          <ac:chgData name="ANDRE STOUT" userId="e0a220c9-af57-48e6-9871-45d0360149b6" providerId="ADAL" clId="{D5A6B5BE-B563-4FBC-9ABA-6D645DCA48CE}" dt="2025-07-21T17:36:40.354" v="474" actId="26606"/>
          <ac:spMkLst>
            <pc:docMk/>
            <pc:sldMk cId="3928318712" sldId="283"/>
            <ac:spMk id="34" creationId="{D5B0017B-2ECA-49AF-B397-DC140825DF8D}"/>
          </ac:spMkLst>
        </pc:spChg>
        <pc:spChg chg="add">
          <ac:chgData name="ANDRE STOUT" userId="e0a220c9-af57-48e6-9871-45d0360149b6" providerId="ADAL" clId="{D5A6B5BE-B563-4FBC-9ABA-6D645DCA48CE}" dt="2025-07-21T17:36:40.354" v="474" actId="26606"/>
          <ac:spMkLst>
            <pc:docMk/>
            <pc:sldMk cId="3928318712" sldId="283"/>
            <ac:spMk id="36" creationId="{70E96339-907C-46C3-99AC-31179B6F0EBD}"/>
          </ac:spMkLst>
        </pc:spChg>
        <pc:grpChg chg="del">
          <ac:chgData name="ANDRE STOUT" userId="e0a220c9-af57-48e6-9871-45d0360149b6" providerId="ADAL" clId="{D5A6B5BE-B563-4FBC-9ABA-6D645DCA48CE}" dt="2025-07-21T17:36:40.354" v="474" actId="26606"/>
          <ac:grpSpMkLst>
            <pc:docMk/>
            <pc:sldMk cId="3928318712" sldId="283"/>
            <ac:grpSpMk id="9" creationId="{B894EFA8-F425-4D19-A94B-445388B31E20}"/>
          </ac:grpSpMkLst>
        </pc:grpChg>
        <pc:grpChg chg="del">
          <ac:chgData name="ANDRE STOUT" userId="e0a220c9-af57-48e6-9871-45d0360149b6" providerId="ADAL" clId="{D5A6B5BE-B563-4FBC-9ABA-6D645DCA48CE}" dt="2025-07-21T17:36:40.354" v="474" actId="26606"/>
          <ac:grpSpMkLst>
            <pc:docMk/>
            <pc:sldMk cId="3928318712" sldId="283"/>
            <ac:grpSpMk id="17" creationId="{582A903B-6B78-4F0A-B7C9-3D80499020B8}"/>
          </ac:grpSpMkLst>
        </pc:grpChg>
        <pc:picChg chg="mod ord">
          <ac:chgData name="ANDRE STOUT" userId="e0a220c9-af57-48e6-9871-45d0360149b6" providerId="ADAL" clId="{D5A6B5BE-B563-4FBC-9ABA-6D645DCA48CE}" dt="2025-07-21T17:36:40.354" v="474" actId="26606"/>
          <ac:picMkLst>
            <pc:docMk/>
            <pc:sldMk cId="3928318712" sldId="283"/>
            <ac:picMk id="6" creationId="{EC219A37-1EE8-42A6-9CD2-D136BAC29792}"/>
          </ac:picMkLst>
        </pc:picChg>
      </pc:sldChg>
      <pc:sldChg chg="addSp delSp modSp mod">
        <pc:chgData name="ANDRE STOUT" userId="e0a220c9-af57-48e6-9871-45d0360149b6" providerId="ADAL" clId="{D5A6B5BE-B563-4FBC-9ABA-6D645DCA48CE}" dt="2025-07-21T17:34:11.304" v="459" actId="26606"/>
        <pc:sldMkLst>
          <pc:docMk/>
          <pc:sldMk cId="34129175" sldId="287"/>
        </pc:sldMkLst>
        <pc:spChg chg="mod">
          <ac:chgData name="ANDRE STOUT" userId="e0a220c9-af57-48e6-9871-45d0360149b6" providerId="ADAL" clId="{D5A6B5BE-B563-4FBC-9ABA-6D645DCA48CE}" dt="2025-07-21T17:34:11.304" v="459" actId="26606"/>
          <ac:spMkLst>
            <pc:docMk/>
            <pc:sldMk cId="34129175" sldId="287"/>
            <ac:spMk id="2" creationId="{81EE8997-58E6-48CF-99EE-319B0B62D96C}"/>
          </ac:spMkLst>
        </pc:spChg>
        <pc:spChg chg="mod">
          <ac:chgData name="ANDRE STOUT" userId="e0a220c9-af57-48e6-9871-45d0360149b6" providerId="ADAL" clId="{D5A6B5BE-B563-4FBC-9ABA-6D645DCA48CE}" dt="2025-07-21T17:34:11.304" v="459" actId="26606"/>
          <ac:spMkLst>
            <pc:docMk/>
            <pc:sldMk cId="34129175" sldId="287"/>
            <ac:spMk id="3" creationId="{E25A5DD2-3268-4780-9980-CCEF9822D79C}"/>
          </ac:spMkLst>
        </pc:spChg>
        <pc:spChg chg="mod">
          <ac:chgData name="ANDRE STOUT" userId="e0a220c9-af57-48e6-9871-45d0360149b6" providerId="ADAL" clId="{D5A6B5BE-B563-4FBC-9ABA-6D645DCA48CE}" dt="2025-07-21T17:34:11.304" v="459" actId="26606"/>
          <ac:spMkLst>
            <pc:docMk/>
            <pc:sldMk cId="34129175" sldId="287"/>
            <ac:spMk id="4" creationId="{DBFB99A6-9DDF-E6E6-32A2-8840E5AF4A6B}"/>
          </ac:spMkLst>
        </pc:spChg>
        <pc:spChg chg="del">
          <ac:chgData name="ANDRE STOUT" userId="e0a220c9-af57-48e6-9871-45d0360149b6" providerId="ADAL" clId="{D5A6B5BE-B563-4FBC-9ABA-6D645DCA48CE}" dt="2025-07-21T17:34:11.304" v="459" actId="26606"/>
          <ac:spMkLst>
            <pc:docMk/>
            <pc:sldMk cId="34129175" sldId="287"/>
            <ac:spMk id="8" creationId="{DEE2AD96-B495-4E06-9291-B71706F728CB}"/>
          </ac:spMkLst>
        </pc:spChg>
        <pc:spChg chg="del">
          <ac:chgData name="ANDRE STOUT" userId="e0a220c9-af57-48e6-9871-45d0360149b6" providerId="ADAL" clId="{D5A6B5BE-B563-4FBC-9ABA-6D645DCA48CE}" dt="2025-07-21T17:34:11.304" v="459" actId="26606"/>
          <ac:spMkLst>
            <pc:docMk/>
            <pc:sldMk cId="34129175" sldId="287"/>
            <ac:spMk id="10" creationId="{53CF6D67-C5A8-4ADD-9E8E-1E38CA1D3166}"/>
          </ac:spMkLst>
        </pc:spChg>
        <pc:spChg chg="del">
          <ac:chgData name="ANDRE STOUT" userId="e0a220c9-af57-48e6-9871-45d0360149b6" providerId="ADAL" clId="{D5A6B5BE-B563-4FBC-9ABA-6D645DCA48CE}" dt="2025-07-21T17:34:11.304" v="459" actId="26606"/>
          <ac:spMkLst>
            <pc:docMk/>
            <pc:sldMk cId="34129175" sldId="287"/>
            <ac:spMk id="12" creationId="{86909FA0-B515-4681-B7A8-FA281D133B94}"/>
          </ac:spMkLst>
        </pc:spChg>
        <pc:spChg chg="del">
          <ac:chgData name="ANDRE STOUT" userId="e0a220c9-af57-48e6-9871-45d0360149b6" providerId="ADAL" clId="{D5A6B5BE-B563-4FBC-9ABA-6D645DCA48CE}" dt="2025-07-21T17:34:11.304" v="459" actId="26606"/>
          <ac:spMkLst>
            <pc:docMk/>
            <pc:sldMk cId="34129175" sldId="287"/>
            <ac:spMk id="14" creationId="{21C9FE86-FCC3-4A31-AA1C-C882262B7FE7}"/>
          </ac:spMkLst>
        </pc:spChg>
        <pc:spChg chg="del">
          <ac:chgData name="ANDRE STOUT" userId="e0a220c9-af57-48e6-9871-45d0360149b6" providerId="ADAL" clId="{D5A6B5BE-B563-4FBC-9ABA-6D645DCA48CE}" dt="2025-07-21T17:34:11.304" v="459" actId="26606"/>
          <ac:spMkLst>
            <pc:docMk/>
            <pc:sldMk cId="34129175" sldId="287"/>
            <ac:spMk id="18" creationId="{A09989E4-EFDC-4A90-A633-E0525FB4139E}"/>
          </ac:spMkLst>
        </pc:spChg>
        <pc:spChg chg="add">
          <ac:chgData name="ANDRE STOUT" userId="e0a220c9-af57-48e6-9871-45d0360149b6" providerId="ADAL" clId="{D5A6B5BE-B563-4FBC-9ABA-6D645DCA48CE}" dt="2025-07-21T17:34:11.304" v="459" actId="26606"/>
          <ac:spMkLst>
            <pc:docMk/>
            <pc:sldMk cId="34129175" sldId="287"/>
            <ac:spMk id="23" creationId="{B6CDA21F-E7AF-4C75-8395-33F58D5B0E45}"/>
          </ac:spMkLst>
        </pc:spChg>
        <pc:spChg chg="add">
          <ac:chgData name="ANDRE STOUT" userId="e0a220c9-af57-48e6-9871-45d0360149b6" providerId="ADAL" clId="{D5A6B5BE-B563-4FBC-9ABA-6D645DCA48CE}" dt="2025-07-21T17:34:11.304" v="459" actId="26606"/>
          <ac:spMkLst>
            <pc:docMk/>
            <pc:sldMk cId="34129175" sldId="287"/>
            <ac:spMk id="30" creationId="{D5B0017B-2ECA-49AF-B397-DC140825DF8D}"/>
          </ac:spMkLst>
        </pc:spChg>
      </pc:sldChg>
      <pc:sldChg chg="addSp delSp modSp mod">
        <pc:chgData name="ANDRE STOUT" userId="e0a220c9-af57-48e6-9871-45d0360149b6" providerId="ADAL" clId="{D5A6B5BE-B563-4FBC-9ABA-6D645DCA48CE}" dt="2025-07-21T17:33:55.338" v="458" actId="26606"/>
        <pc:sldMkLst>
          <pc:docMk/>
          <pc:sldMk cId="300857134" sldId="288"/>
        </pc:sldMkLst>
        <pc:spChg chg="mod">
          <ac:chgData name="ANDRE STOUT" userId="e0a220c9-af57-48e6-9871-45d0360149b6" providerId="ADAL" clId="{D5A6B5BE-B563-4FBC-9ABA-6D645DCA48CE}" dt="2025-07-21T17:33:55.338" v="458" actId="26606"/>
          <ac:spMkLst>
            <pc:docMk/>
            <pc:sldMk cId="300857134" sldId="288"/>
            <ac:spMk id="2" creationId="{649B03C5-2159-4156-A19C-EBEC32AACFA3}"/>
          </ac:spMkLst>
        </pc:spChg>
        <pc:spChg chg="mod">
          <ac:chgData name="ANDRE STOUT" userId="e0a220c9-af57-48e6-9871-45d0360149b6" providerId="ADAL" clId="{D5A6B5BE-B563-4FBC-9ABA-6D645DCA48CE}" dt="2025-07-21T17:33:55.338" v="458" actId="26606"/>
          <ac:spMkLst>
            <pc:docMk/>
            <pc:sldMk cId="300857134" sldId="288"/>
            <ac:spMk id="3" creationId="{67BBF485-8166-4AE2-8986-93C6095FAC0F}"/>
          </ac:spMkLst>
        </pc:spChg>
        <pc:spChg chg="mod">
          <ac:chgData name="ANDRE STOUT" userId="e0a220c9-af57-48e6-9871-45d0360149b6" providerId="ADAL" clId="{D5A6B5BE-B563-4FBC-9ABA-6D645DCA48CE}" dt="2025-07-21T17:33:55.338" v="458" actId="26606"/>
          <ac:spMkLst>
            <pc:docMk/>
            <pc:sldMk cId="300857134" sldId="288"/>
            <ac:spMk id="4" creationId="{20F9277C-DBEA-DFFF-ABAD-C5452CA134D3}"/>
          </ac:spMkLst>
        </pc:spChg>
        <pc:spChg chg="del">
          <ac:chgData name="ANDRE STOUT" userId="e0a220c9-af57-48e6-9871-45d0360149b6" providerId="ADAL" clId="{D5A6B5BE-B563-4FBC-9ABA-6D645DCA48CE}" dt="2025-07-21T17:33:55.338" v="458" actId="26606"/>
          <ac:spMkLst>
            <pc:docMk/>
            <pc:sldMk cId="300857134" sldId="288"/>
            <ac:spMk id="10" creationId="{12609869-9E80-471B-A487-A53288E0E791}"/>
          </ac:spMkLst>
        </pc:spChg>
        <pc:spChg chg="del">
          <ac:chgData name="ANDRE STOUT" userId="e0a220c9-af57-48e6-9871-45d0360149b6" providerId="ADAL" clId="{D5A6B5BE-B563-4FBC-9ABA-6D645DCA48CE}" dt="2025-07-21T17:33:55.338" v="458" actId="26606"/>
          <ac:spMkLst>
            <pc:docMk/>
            <pc:sldMk cId="300857134" sldId="288"/>
            <ac:spMk id="12" creationId="{7004738A-9D34-43E8-97D2-CA0EED4F8BE0}"/>
          </ac:spMkLst>
        </pc:spChg>
        <pc:spChg chg="del">
          <ac:chgData name="ANDRE STOUT" userId="e0a220c9-af57-48e6-9871-45d0360149b6" providerId="ADAL" clId="{D5A6B5BE-B563-4FBC-9ABA-6D645DCA48CE}" dt="2025-07-21T17:33:55.338" v="458" actId="26606"/>
          <ac:spMkLst>
            <pc:docMk/>
            <pc:sldMk cId="300857134" sldId="288"/>
            <ac:spMk id="16" creationId="{2813A4FA-24A5-41ED-A534-3807D1B2F344}"/>
          </ac:spMkLst>
        </pc:spChg>
        <pc:spChg chg="del">
          <ac:chgData name="ANDRE STOUT" userId="e0a220c9-af57-48e6-9871-45d0360149b6" providerId="ADAL" clId="{D5A6B5BE-B563-4FBC-9ABA-6D645DCA48CE}" dt="2025-07-21T17:33:55.338" v="458" actId="26606"/>
          <ac:spMkLst>
            <pc:docMk/>
            <pc:sldMk cId="300857134" sldId="288"/>
            <ac:spMk id="18" creationId="{C3944F27-CA70-4E84-A51A-E6BF89558979}"/>
          </ac:spMkLst>
        </pc:spChg>
        <pc:spChg chg="add">
          <ac:chgData name="ANDRE STOUT" userId="e0a220c9-af57-48e6-9871-45d0360149b6" providerId="ADAL" clId="{D5A6B5BE-B563-4FBC-9ABA-6D645DCA48CE}" dt="2025-07-21T17:33:55.338" v="458" actId="26606"/>
          <ac:spMkLst>
            <pc:docMk/>
            <pc:sldMk cId="300857134" sldId="288"/>
            <ac:spMk id="23" creationId="{28D31E1B-0407-4223-9642-0B642CBF57D9}"/>
          </ac:spMkLst>
        </pc:spChg>
        <pc:spChg chg="add">
          <ac:chgData name="ANDRE STOUT" userId="e0a220c9-af57-48e6-9871-45d0360149b6" providerId="ADAL" clId="{D5A6B5BE-B563-4FBC-9ABA-6D645DCA48CE}" dt="2025-07-21T17:33:55.338" v="458" actId="26606"/>
          <ac:spMkLst>
            <pc:docMk/>
            <pc:sldMk cId="300857134" sldId="288"/>
            <ac:spMk id="30" creationId="{D5B0017B-2ECA-49AF-B397-DC140825DF8D}"/>
          </ac:spMkLst>
        </pc:spChg>
        <pc:spChg chg="add">
          <ac:chgData name="ANDRE STOUT" userId="e0a220c9-af57-48e6-9871-45d0360149b6" providerId="ADAL" clId="{D5A6B5BE-B563-4FBC-9ABA-6D645DCA48CE}" dt="2025-07-21T17:33:55.338" v="458" actId="26606"/>
          <ac:spMkLst>
            <pc:docMk/>
            <pc:sldMk cId="300857134" sldId="288"/>
            <ac:spMk id="32" creationId="{70E96339-907C-46C3-99AC-31179B6F0EBD}"/>
          </ac:spMkLst>
        </pc:spChg>
      </pc:sldChg>
      <pc:sldChg chg="addSp delSp modSp mod">
        <pc:chgData name="ANDRE STOUT" userId="e0a220c9-af57-48e6-9871-45d0360149b6" providerId="ADAL" clId="{D5A6B5BE-B563-4FBC-9ABA-6D645DCA48CE}" dt="2025-07-21T17:34:26.203" v="461" actId="122"/>
        <pc:sldMkLst>
          <pc:docMk/>
          <pc:sldMk cId="3415790731" sldId="289"/>
        </pc:sldMkLst>
        <pc:spChg chg="mod">
          <ac:chgData name="ANDRE STOUT" userId="e0a220c9-af57-48e6-9871-45d0360149b6" providerId="ADAL" clId="{D5A6B5BE-B563-4FBC-9ABA-6D645DCA48CE}" dt="2025-07-21T17:34:26.203" v="461" actId="122"/>
          <ac:spMkLst>
            <pc:docMk/>
            <pc:sldMk cId="3415790731" sldId="289"/>
            <ac:spMk id="2" creationId="{157E136B-53F5-49F1-9A2C-FBA063856A65}"/>
          </ac:spMkLst>
        </pc:spChg>
        <pc:spChg chg="mod">
          <ac:chgData name="ANDRE STOUT" userId="e0a220c9-af57-48e6-9871-45d0360149b6" providerId="ADAL" clId="{D5A6B5BE-B563-4FBC-9ABA-6D645DCA48CE}" dt="2025-07-21T17:34:22.497" v="460" actId="26606"/>
          <ac:spMkLst>
            <pc:docMk/>
            <pc:sldMk cId="3415790731" sldId="289"/>
            <ac:spMk id="3" creationId="{9EAAD4F8-EC0C-429D-AEE4-5F3CD7BA5E40}"/>
          </ac:spMkLst>
        </pc:spChg>
        <pc:spChg chg="mod">
          <ac:chgData name="ANDRE STOUT" userId="e0a220c9-af57-48e6-9871-45d0360149b6" providerId="ADAL" clId="{D5A6B5BE-B563-4FBC-9ABA-6D645DCA48CE}" dt="2025-07-21T17:34:22.497" v="460" actId="26606"/>
          <ac:spMkLst>
            <pc:docMk/>
            <pc:sldMk cId="3415790731" sldId="289"/>
            <ac:spMk id="4" creationId="{CC0C6C41-88D2-A224-BACB-DE3BFCB5A026}"/>
          </ac:spMkLst>
        </pc:spChg>
        <pc:spChg chg="del">
          <ac:chgData name="ANDRE STOUT" userId="e0a220c9-af57-48e6-9871-45d0360149b6" providerId="ADAL" clId="{D5A6B5BE-B563-4FBC-9ABA-6D645DCA48CE}" dt="2025-07-21T17:34:22.497" v="460" actId="26606"/>
          <ac:spMkLst>
            <pc:docMk/>
            <pc:sldMk cId="3415790731" sldId="289"/>
            <ac:spMk id="1031" creationId="{12609869-9E80-471B-A487-A53288E0E791}"/>
          </ac:spMkLst>
        </pc:spChg>
        <pc:spChg chg="del">
          <ac:chgData name="ANDRE STOUT" userId="e0a220c9-af57-48e6-9871-45d0360149b6" providerId="ADAL" clId="{D5A6B5BE-B563-4FBC-9ABA-6D645DCA48CE}" dt="2025-07-21T17:34:22.497" v="460" actId="26606"/>
          <ac:spMkLst>
            <pc:docMk/>
            <pc:sldMk cId="3415790731" sldId="289"/>
            <ac:spMk id="1033" creationId="{7004738A-9D34-43E8-97D2-CA0EED4F8BE0}"/>
          </ac:spMkLst>
        </pc:spChg>
        <pc:spChg chg="del">
          <ac:chgData name="ANDRE STOUT" userId="e0a220c9-af57-48e6-9871-45d0360149b6" providerId="ADAL" clId="{D5A6B5BE-B563-4FBC-9ABA-6D645DCA48CE}" dt="2025-07-21T17:34:22.497" v="460" actId="26606"/>
          <ac:spMkLst>
            <pc:docMk/>
            <pc:sldMk cId="3415790731" sldId="289"/>
            <ac:spMk id="1035" creationId="{B8B8D07F-F13E-443E-BA68-2D26672D76B9}"/>
          </ac:spMkLst>
        </pc:spChg>
        <pc:spChg chg="del">
          <ac:chgData name="ANDRE STOUT" userId="e0a220c9-af57-48e6-9871-45d0360149b6" providerId="ADAL" clId="{D5A6B5BE-B563-4FBC-9ABA-6D645DCA48CE}" dt="2025-07-21T17:34:22.497" v="460" actId="26606"/>
          <ac:spMkLst>
            <pc:docMk/>
            <pc:sldMk cId="3415790731" sldId="289"/>
            <ac:spMk id="1037" creationId="{2813A4FA-24A5-41ED-A534-3807D1B2F344}"/>
          </ac:spMkLst>
        </pc:spChg>
        <pc:spChg chg="del">
          <ac:chgData name="ANDRE STOUT" userId="e0a220c9-af57-48e6-9871-45d0360149b6" providerId="ADAL" clId="{D5A6B5BE-B563-4FBC-9ABA-6D645DCA48CE}" dt="2025-07-21T17:34:22.497" v="460" actId="26606"/>
          <ac:spMkLst>
            <pc:docMk/>
            <pc:sldMk cId="3415790731" sldId="289"/>
            <ac:spMk id="1039" creationId="{C3944F27-CA70-4E84-A51A-E6BF89558979}"/>
          </ac:spMkLst>
        </pc:spChg>
        <pc:spChg chg="add">
          <ac:chgData name="ANDRE STOUT" userId="e0a220c9-af57-48e6-9871-45d0360149b6" providerId="ADAL" clId="{D5A6B5BE-B563-4FBC-9ABA-6D645DCA48CE}" dt="2025-07-21T17:34:22.497" v="460" actId="26606"/>
          <ac:spMkLst>
            <pc:docMk/>
            <pc:sldMk cId="3415790731" sldId="289"/>
            <ac:spMk id="1046" creationId="{3A9A4357-BD1D-4622-A4FE-766E6AB8DE84}"/>
          </ac:spMkLst>
        </pc:spChg>
        <pc:spChg chg="add">
          <ac:chgData name="ANDRE STOUT" userId="e0a220c9-af57-48e6-9871-45d0360149b6" providerId="ADAL" clId="{D5A6B5BE-B563-4FBC-9ABA-6D645DCA48CE}" dt="2025-07-21T17:34:22.497" v="460" actId="26606"/>
          <ac:spMkLst>
            <pc:docMk/>
            <pc:sldMk cId="3415790731" sldId="289"/>
            <ac:spMk id="1050" creationId="{E6995CE5-F890-4ABA-82A2-26507CE8D2A3}"/>
          </ac:spMkLst>
        </pc:spChg>
      </pc:sldChg>
      <pc:sldChg chg="addSp delSp modSp mod">
        <pc:chgData name="ANDRE STOUT" userId="e0a220c9-af57-48e6-9871-45d0360149b6" providerId="ADAL" clId="{D5A6B5BE-B563-4FBC-9ABA-6D645DCA48CE}" dt="2025-07-21T17:34:43.047" v="464" actId="26606"/>
        <pc:sldMkLst>
          <pc:docMk/>
          <pc:sldMk cId="3182434032" sldId="290"/>
        </pc:sldMkLst>
        <pc:spChg chg="mod">
          <ac:chgData name="ANDRE STOUT" userId="e0a220c9-af57-48e6-9871-45d0360149b6" providerId="ADAL" clId="{D5A6B5BE-B563-4FBC-9ABA-6D645DCA48CE}" dt="2025-07-21T17:34:43.047" v="464" actId="26606"/>
          <ac:spMkLst>
            <pc:docMk/>
            <pc:sldMk cId="3182434032" sldId="290"/>
            <ac:spMk id="2" creationId="{255F3C72-2948-6541-0D66-73B7BC0C27CD}"/>
          </ac:spMkLst>
        </pc:spChg>
        <pc:spChg chg="mod">
          <ac:chgData name="ANDRE STOUT" userId="e0a220c9-af57-48e6-9871-45d0360149b6" providerId="ADAL" clId="{D5A6B5BE-B563-4FBC-9ABA-6D645DCA48CE}" dt="2025-07-21T17:34:43.047" v="464" actId="26606"/>
          <ac:spMkLst>
            <pc:docMk/>
            <pc:sldMk cId="3182434032" sldId="290"/>
            <ac:spMk id="3" creationId="{36BAE4DA-A3B8-AD3E-CE0B-A1E5C70EBD85}"/>
          </ac:spMkLst>
        </pc:spChg>
        <pc:spChg chg="mod">
          <ac:chgData name="ANDRE STOUT" userId="e0a220c9-af57-48e6-9871-45d0360149b6" providerId="ADAL" clId="{D5A6B5BE-B563-4FBC-9ABA-6D645DCA48CE}" dt="2025-07-21T17:34:43.047" v="464" actId="26606"/>
          <ac:spMkLst>
            <pc:docMk/>
            <pc:sldMk cId="3182434032" sldId="290"/>
            <ac:spMk id="4" creationId="{5EF6C9F6-BE64-0FA3-408D-C345C38515D4}"/>
          </ac:spMkLst>
        </pc:spChg>
        <pc:spChg chg="add del">
          <ac:chgData name="ANDRE STOUT" userId="e0a220c9-af57-48e6-9871-45d0360149b6" providerId="ADAL" clId="{D5A6B5BE-B563-4FBC-9ABA-6D645DCA48CE}" dt="2025-07-21T17:34:43.047" v="464" actId="26606"/>
          <ac:spMkLst>
            <pc:docMk/>
            <pc:sldMk cId="3182434032" sldId="290"/>
            <ac:spMk id="11" creationId="{B95B9BA8-1D69-4796-85F5-B6D0BD52354B}"/>
          </ac:spMkLst>
        </pc:spChg>
        <pc:spChg chg="add del">
          <ac:chgData name="ANDRE STOUT" userId="e0a220c9-af57-48e6-9871-45d0360149b6" providerId="ADAL" clId="{D5A6B5BE-B563-4FBC-9ABA-6D645DCA48CE}" dt="2025-07-21T17:34:43.047" v="463" actId="26606"/>
          <ac:spMkLst>
            <pc:docMk/>
            <pc:sldMk cId="3182434032" sldId="290"/>
            <ac:spMk id="16" creationId="{28D31E1B-0407-4223-9642-0B642CBF57D9}"/>
          </ac:spMkLst>
        </pc:spChg>
        <pc:spChg chg="add">
          <ac:chgData name="ANDRE STOUT" userId="e0a220c9-af57-48e6-9871-45d0360149b6" providerId="ADAL" clId="{D5A6B5BE-B563-4FBC-9ABA-6D645DCA48CE}" dt="2025-07-21T17:34:43.047" v="464" actId="26606"/>
          <ac:spMkLst>
            <pc:docMk/>
            <pc:sldMk cId="3182434032" sldId="290"/>
            <ac:spMk id="22" creationId="{E6995CE5-F890-4ABA-82A2-26507CE8D2A3}"/>
          </ac:spMkLst>
        </pc:spChg>
        <pc:spChg chg="add del">
          <ac:chgData name="ANDRE STOUT" userId="e0a220c9-af57-48e6-9871-45d0360149b6" providerId="ADAL" clId="{D5A6B5BE-B563-4FBC-9ABA-6D645DCA48CE}" dt="2025-07-21T17:34:43.047" v="463" actId="26606"/>
          <ac:spMkLst>
            <pc:docMk/>
            <pc:sldMk cId="3182434032" sldId="290"/>
            <ac:spMk id="23" creationId="{D5B0017B-2ECA-49AF-B397-DC140825DF8D}"/>
          </ac:spMkLst>
        </pc:spChg>
        <pc:spChg chg="add del">
          <ac:chgData name="ANDRE STOUT" userId="e0a220c9-af57-48e6-9871-45d0360149b6" providerId="ADAL" clId="{D5A6B5BE-B563-4FBC-9ABA-6D645DCA48CE}" dt="2025-07-21T17:34:43.047" v="463" actId="26606"/>
          <ac:spMkLst>
            <pc:docMk/>
            <pc:sldMk cId="3182434032" sldId="290"/>
            <ac:spMk id="25" creationId="{70E96339-907C-46C3-99AC-31179B6F0EBD}"/>
          </ac:spMkLst>
        </pc:spChg>
        <pc:spChg chg="add">
          <ac:chgData name="ANDRE STOUT" userId="e0a220c9-af57-48e6-9871-45d0360149b6" providerId="ADAL" clId="{D5A6B5BE-B563-4FBC-9ABA-6D645DCA48CE}" dt="2025-07-21T17:34:43.047" v="464" actId="26606"/>
          <ac:spMkLst>
            <pc:docMk/>
            <pc:sldMk cId="3182434032" sldId="290"/>
            <ac:spMk id="29" creationId="{058A14AF-9FB5-4CC7-BA35-E8E85D3EDF0E}"/>
          </ac:spMkLst>
        </pc:spChg>
        <pc:spChg chg="add">
          <ac:chgData name="ANDRE STOUT" userId="e0a220c9-af57-48e6-9871-45d0360149b6" providerId="ADAL" clId="{D5A6B5BE-B563-4FBC-9ABA-6D645DCA48CE}" dt="2025-07-21T17:34:43.047" v="464" actId="26606"/>
          <ac:spMkLst>
            <pc:docMk/>
            <pc:sldMk cId="3182434032" sldId="290"/>
            <ac:spMk id="30" creationId="{3A9A4357-BD1D-4622-A4FE-766E6AB8DE84}"/>
          </ac:spMkLst>
        </pc:spChg>
        <pc:spChg chg="add">
          <ac:chgData name="ANDRE STOUT" userId="e0a220c9-af57-48e6-9871-45d0360149b6" providerId="ADAL" clId="{D5A6B5BE-B563-4FBC-9ABA-6D645DCA48CE}" dt="2025-07-21T17:34:43.047" v="464" actId="26606"/>
          <ac:spMkLst>
            <pc:docMk/>
            <pc:sldMk cId="3182434032" sldId="290"/>
            <ac:spMk id="31" creationId="{E659831F-0D9A-4C63-9EBB-8435B85A440F}"/>
          </ac:spMkLst>
        </pc:spChg>
        <pc:grpChg chg="add del">
          <ac:chgData name="ANDRE STOUT" userId="e0a220c9-af57-48e6-9871-45d0360149b6" providerId="ADAL" clId="{D5A6B5BE-B563-4FBC-9ABA-6D645DCA48CE}" dt="2025-07-21T17:34:43.047" v="463" actId="26606"/>
          <ac:grpSpMkLst>
            <pc:docMk/>
            <pc:sldMk cId="3182434032" sldId="290"/>
            <ac:grpSpMk id="18" creationId="{AE1C45F0-260A-458C-96ED-C1F6D2151219}"/>
          </ac:grpSpMkLst>
        </pc:grpChg>
        <pc:picChg chg="mod">
          <ac:chgData name="ANDRE STOUT" userId="e0a220c9-af57-48e6-9871-45d0360149b6" providerId="ADAL" clId="{D5A6B5BE-B563-4FBC-9ABA-6D645DCA48CE}" dt="2025-07-21T17:34:43.047" v="464" actId="26606"/>
          <ac:picMkLst>
            <pc:docMk/>
            <pc:sldMk cId="3182434032" sldId="290"/>
            <ac:picMk id="6" creationId="{F58AD3B6-AB63-6B7B-CED0-79E0D9E6BBDE}"/>
          </ac:picMkLst>
        </pc:picChg>
        <pc:cxnChg chg="add del">
          <ac:chgData name="ANDRE STOUT" userId="e0a220c9-af57-48e6-9871-45d0360149b6" providerId="ADAL" clId="{D5A6B5BE-B563-4FBC-9ABA-6D645DCA48CE}" dt="2025-07-21T17:34:43.047" v="463" actId="26606"/>
          <ac:cxnSpMkLst>
            <pc:docMk/>
            <pc:sldMk cId="3182434032" sldId="290"/>
            <ac:cxnSpMk id="27" creationId="{6CF1BAF6-AD41-4082-B212-8A1F9A2E8779}"/>
          </ac:cxnSpMkLst>
        </pc:cxnChg>
      </pc:sldChg>
      <pc:sldChg chg="addSp delSp modSp mod">
        <pc:chgData name="ANDRE STOUT" userId="e0a220c9-af57-48e6-9871-45d0360149b6" providerId="ADAL" clId="{D5A6B5BE-B563-4FBC-9ABA-6D645DCA48CE}" dt="2025-07-21T17:35:30.917" v="469" actId="26606"/>
        <pc:sldMkLst>
          <pc:docMk/>
          <pc:sldMk cId="921911424" sldId="291"/>
        </pc:sldMkLst>
        <pc:spChg chg="mod">
          <ac:chgData name="ANDRE STOUT" userId="e0a220c9-af57-48e6-9871-45d0360149b6" providerId="ADAL" clId="{D5A6B5BE-B563-4FBC-9ABA-6D645DCA48CE}" dt="2025-07-21T17:35:30.917" v="469" actId="26606"/>
          <ac:spMkLst>
            <pc:docMk/>
            <pc:sldMk cId="921911424" sldId="291"/>
            <ac:spMk id="2" creationId="{D1BC3E01-2E05-4267-A2A1-525A720DF8A1}"/>
          </ac:spMkLst>
        </pc:spChg>
        <pc:spChg chg="mod">
          <ac:chgData name="ANDRE STOUT" userId="e0a220c9-af57-48e6-9871-45d0360149b6" providerId="ADAL" clId="{D5A6B5BE-B563-4FBC-9ABA-6D645DCA48CE}" dt="2025-07-21T17:35:30.917" v="469" actId="26606"/>
          <ac:spMkLst>
            <pc:docMk/>
            <pc:sldMk cId="921911424" sldId="291"/>
            <ac:spMk id="3" creationId="{2455F6B6-1131-4421-A3D8-E5FAFAE6F1BC}"/>
          </ac:spMkLst>
        </pc:spChg>
        <pc:spChg chg="mod">
          <ac:chgData name="ANDRE STOUT" userId="e0a220c9-af57-48e6-9871-45d0360149b6" providerId="ADAL" clId="{D5A6B5BE-B563-4FBC-9ABA-6D645DCA48CE}" dt="2025-07-21T17:35:30.917" v="469" actId="26606"/>
          <ac:spMkLst>
            <pc:docMk/>
            <pc:sldMk cId="921911424" sldId="291"/>
            <ac:spMk id="4" creationId="{7987D9C7-5C0F-1F80-7830-6D264D7288E5}"/>
          </ac:spMkLst>
        </pc:spChg>
        <pc:spChg chg="del">
          <ac:chgData name="ANDRE STOUT" userId="e0a220c9-af57-48e6-9871-45d0360149b6" providerId="ADAL" clId="{D5A6B5BE-B563-4FBC-9ABA-6D645DCA48CE}" dt="2025-07-21T17:35:30.917" v="469" actId="26606"/>
          <ac:spMkLst>
            <pc:docMk/>
            <pc:sldMk cId="921911424" sldId="291"/>
            <ac:spMk id="29" creationId="{5A0118C5-4F8D-4CF4-BADD-53FEACC6C42A}"/>
          </ac:spMkLst>
        </pc:spChg>
        <pc:spChg chg="add">
          <ac:chgData name="ANDRE STOUT" userId="e0a220c9-af57-48e6-9871-45d0360149b6" providerId="ADAL" clId="{D5A6B5BE-B563-4FBC-9ABA-6D645DCA48CE}" dt="2025-07-21T17:35:30.917" v="469" actId="26606"/>
          <ac:spMkLst>
            <pc:docMk/>
            <pc:sldMk cId="921911424" sldId="291"/>
            <ac:spMk id="48" creationId="{28D31E1B-0407-4223-9642-0B642CBF57D9}"/>
          </ac:spMkLst>
        </pc:spChg>
        <pc:spChg chg="add">
          <ac:chgData name="ANDRE STOUT" userId="e0a220c9-af57-48e6-9871-45d0360149b6" providerId="ADAL" clId="{D5A6B5BE-B563-4FBC-9ABA-6D645DCA48CE}" dt="2025-07-21T17:35:30.917" v="469" actId="26606"/>
          <ac:spMkLst>
            <pc:docMk/>
            <pc:sldMk cId="921911424" sldId="291"/>
            <ac:spMk id="55" creationId="{D5B0017B-2ECA-49AF-B397-DC140825DF8D}"/>
          </ac:spMkLst>
        </pc:spChg>
        <pc:spChg chg="add">
          <ac:chgData name="ANDRE STOUT" userId="e0a220c9-af57-48e6-9871-45d0360149b6" providerId="ADAL" clId="{D5A6B5BE-B563-4FBC-9ABA-6D645DCA48CE}" dt="2025-07-21T17:35:30.917" v="469" actId="26606"/>
          <ac:spMkLst>
            <pc:docMk/>
            <pc:sldMk cId="921911424" sldId="291"/>
            <ac:spMk id="57" creationId="{70E96339-907C-46C3-99AC-31179B6F0EBD}"/>
          </ac:spMkLst>
        </pc:spChg>
        <pc:grpChg chg="del">
          <ac:chgData name="ANDRE STOUT" userId="e0a220c9-af57-48e6-9871-45d0360149b6" providerId="ADAL" clId="{D5A6B5BE-B563-4FBC-9ABA-6D645DCA48CE}" dt="2025-07-21T17:35:30.917" v="469" actId="26606"/>
          <ac:grpSpMkLst>
            <pc:docMk/>
            <pc:sldMk cId="921911424" sldId="291"/>
            <ac:grpSpMk id="38" creationId="{582A903B-6B78-4F0A-B7C9-3D80499020B8}"/>
          </ac:grpSpMkLst>
        </pc:grpChg>
        <pc:grpChg chg="add">
          <ac:chgData name="ANDRE STOUT" userId="e0a220c9-af57-48e6-9871-45d0360149b6" providerId="ADAL" clId="{D5A6B5BE-B563-4FBC-9ABA-6D645DCA48CE}" dt="2025-07-21T17:35:30.917" v="469" actId="26606"/>
          <ac:grpSpMkLst>
            <pc:docMk/>
            <pc:sldMk cId="921911424" sldId="291"/>
            <ac:grpSpMk id="50" creationId="{AE1C45F0-260A-458C-96ED-C1F6D2151219}"/>
          </ac:grpSpMkLst>
        </pc:grpChg>
        <pc:picChg chg="mod ord">
          <ac:chgData name="ANDRE STOUT" userId="e0a220c9-af57-48e6-9871-45d0360149b6" providerId="ADAL" clId="{D5A6B5BE-B563-4FBC-9ABA-6D645DCA48CE}" dt="2025-07-21T17:35:30.917" v="469" actId="26606"/>
          <ac:picMkLst>
            <pc:docMk/>
            <pc:sldMk cId="921911424" sldId="291"/>
            <ac:picMk id="27" creationId="{4DB34D62-6C6E-4A73-A870-AE7A283E9EBB}"/>
          </ac:picMkLst>
        </pc:picChg>
      </pc:sldChg>
      <pc:sldChg chg="addSp delSp modSp mod">
        <pc:chgData name="ANDRE STOUT" userId="e0a220c9-af57-48e6-9871-45d0360149b6" providerId="ADAL" clId="{D5A6B5BE-B563-4FBC-9ABA-6D645DCA48CE}" dt="2025-07-21T17:35:51.888" v="471" actId="20577"/>
        <pc:sldMkLst>
          <pc:docMk/>
          <pc:sldMk cId="4185426688" sldId="292"/>
        </pc:sldMkLst>
        <pc:spChg chg="mod">
          <ac:chgData name="ANDRE STOUT" userId="e0a220c9-af57-48e6-9871-45d0360149b6" providerId="ADAL" clId="{D5A6B5BE-B563-4FBC-9ABA-6D645DCA48CE}" dt="2025-07-21T17:35:51.888" v="471" actId="20577"/>
          <ac:spMkLst>
            <pc:docMk/>
            <pc:sldMk cId="4185426688" sldId="292"/>
            <ac:spMk id="2" creationId="{B0D2C6F7-06F3-6375-DEF3-B21546FC2F0F}"/>
          </ac:spMkLst>
        </pc:spChg>
        <pc:spChg chg="mod">
          <ac:chgData name="ANDRE STOUT" userId="e0a220c9-af57-48e6-9871-45d0360149b6" providerId="ADAL" clId="{D5A6B5BE-B563-4FBC-9ABA-6D645DCA48CE}" dt="2025-07-21T17:35:42.753" v="470" actId="26606"/>
          <ac:spMkLst>
            <pc:docMk/>
            <pc:sldMk cId="4185426688" sldId="292"/>
            <ac:spMk id="3" creationId="{23130923-64F4-7268-EC15-E2B3CC62579F}"/>
          </ac:spMkLst>
        </pc:spChg>
        <pc:spChg chg="mod">
          <ac:chgData name="ANDRE STOUT" userId="e0a220c9-af57-48e6-9871-45d0360149b6" providerId="ADAL" clId="{D5A6B5BE-B563-4FBC-9ABA-6D645DCA48CE}" dt="2025-07-21T17:35:42.753" v="470" actId="26606"/>
          <ac:spMkLst>
            <pc:docMk/>
            <pc:sldMk cId="4185426688" sldId="292"/>
            <ac:spMk id="4" creationId="{14824A81-B946-2B9A-F352-1F5D357824B1}"/>
          </ac:spMkLst>
        </pc:spChg>
        <pc:spChg chg="del">
          <ac:chgData name="ANDRE STOUT" userId="e0a220c9-af57-48e6-9871-45d0360149b6" providerId="ADAL" clId="{D5A6B5BE-B563-4FBC-9ABA-6D645DCA48CE}" dt="2025-07-21T17:35:42.753" v="470" actId="26606"/>
          <ac:spMkLst>
            <pc:docMk/>
            <pc:sldMk cId="4185426688" sldId="292"/>
            <ac:spMk id="1052" creationId="{5A0118C5-4F8D-4CF4-BADD-53FEACC6C42A}"/>
          </ac:spMkLst>
        </pc:spChg>
        <pc:spChg chg="del">
          <ac:chgData name="ANDRE STOUT" userId="e0a220c9-af57-48e6-9871-45d0360149b6" providerId="ADAL" clId="{D5A6B5BE-B563-4FBC-9ABA-6D645DCA48CE}" dt="2025-07-21T17:35:42.753" v="470" actId="26606"/>
          <ac:spMkLst>
            <pc:docMk/>
            <pc:sldMk cId="4185426688" sldId="292"/>
            <ac:spMk id="1054" creationId="{52D7FCC1-2D52-49CE-A986-EE6E0CA64957}"/>
          </ac:spMkLst>
        </pc:spChg>
        <pc:spChg chg="del">
          <ac:chgData name="ANDRE STOUT" userId="e0a220c9-af57-48e6-9871-45d0360149b6" providerId="ADAL" clId="{D5A6B5BE-B563-4FBC-9ABA-6D645DCA48CE}" dt="2025-07-21T17:35:42.753" v="470" actId="26606"/>
          <ac:spMkLst>
            <pc:docMk/>
            <pc:sldMk cId="4185426688" sldId="292"/>
            <ac:spMk id="1056" creationId="{28C3CACD-E5A7-4AAC-AE47-75CF7D30FF7C}"/>
          </ac:spMkLst>
        </pc:spChg>
        <pc:spChg chg="add">
          <ac:chgData name="ANDRE STOUT" userId="e0a220c9-af57-48e6-9871-45d0360149b6" providerId="ADAL" clId="{D5A6B5BE-B563-4FBC-9ABA-6D645DCA48CE}" dt="2025-07-21T17:35:42.753" v="470" actId="26606"/>
          <ac:spMkLst>
            <pc:docMk/>
            <pc:sldMk cId="4185426688" sldId="292"/>
            <ac:spMk id="1411" creationId="{28D31E1B-0407-4223-9642-0B642CBF57D9}"/>
          </ac:spMkLst>
        </pc:spChg>
        <pc:spChg chg="add">
          <ac:chgData name="ANDRE STOUT" userId="e0a220c9-af57-48e6-9871-45d0360149b6" providerId="ADAL" clId="{D5A6B5BE-B563-4FBC-9ABA-6D645DCA48CE}" dt="2025-07-21T17:35:42.753" v="470" actId="26606"/>
          <ac:spMkLst>
            <pc:docMk/>
            <pc:sldMk cId="4185426688" sldId="292"/>
            <ac:spMk id="1418" creationId="{D5B0017B-2ECA-49AF-B397-DC140825DF8D}"/>
          </ac:spMkLst>
        </pc:spChg>
        <pc:spChg chg="add">
          <ac:chgData name="ANDRE STOUT" userId="e0a220c9-af57-48e6-9871-45d0360149b6" providerId="ADAL" clId="{D5A6B5BE-B563-4FBC-9ABA-6D645DCA48CE}" dt="2025-07-21T17:35:42.753" v="470" actId="26606"/>
          <ac:spMkLst>
            <pc:docMk/>
            <pc:sldMk cId="4185426688" sldId="292"/>
            <ac:spMk id="1420" creationId="{70E96339-907C-46C3-99AC-31179B6F0EBD}"/>
          </ac:spMkLst>
        </pc:spChg>
        <pc:picChg chg="mod">
          <ac:chgData name="ANDRE STOUT" userId="e0a220c9-af57-48e6-9871-45d0360149b6" providerId="ADAL" clId="{D5A6B5BE-B563-4FBC-9ABA-6D645DCA48CE}" dt="2025-07-21T17:35:42.753" v="470" actId="26606"/>
          <ac:picMkLst>
            <pc:docMk/>
            <pc:sldMk cId="4185426688" sldId="292"/>
            <ac:picMk id="1026" creationId="{CE4E956E-5AD4-4F0C-8B8D-82F42E3CC45F}"/>
          </ac:picMkLst>
        </pc:picChg>
      </pc:sldChg>
      <pc:sldChg chg="addSp delSp modSp mod setBg setClrOvrMap">
        <pc:chgData name="ANDRE STOUT" userId="e0a220c9-af57-48e6-9871-45d0360149b6" providerId="ADAL" clId="{D5A6B5BE-B563-4FBC-9ABA-6D645DCA48CE}" dt="2025-07-21T17:37:38.489" v="477" actId="2711"/>
        <pc:sldMkLst>
          <pc:docMk/>
          <pc:sldMk cId="3853407750" sldId="293"/>
        </pc:sldMkLst>
        <pc:spChg chg="mod">
          <ac:chgData name="ANDRE STOUT" userId="e0a220c9-af57-48e6-9871-45d0360149b6" providerId="ADAL" clId="{D5A6B5BE-B563-4FBC-9ABA-6D645DCA48CE}" dt="2025-07-21T17:37:38.489" v="477" actId="2711"/>
          <ac:spMkLst>
            <pc:docMk/>
            <pc:sldMk cId="3853407750" sldId="293"/>
            <ac:spMk id="2" creationId="{77CDF4F1-E836-6505-B86E-811F7094E55D}"/>
          </ac:spMkLst>
        </pc:spChg>
        <pc:spChg chg="mod">
          <ac:chgData name="ANDRE STOUT" userId="e0a220c9-af57-48e6-9871-45d0360149b6" providerId="ADAL" clId="{D5A6B5BE-B563-4FBC-9ABA-6D645DCA48CE}" dt="2025-07-21T17:30:20.037" v="401" actId="26606"/>
          <ac:spMkLst>
            <pc:docMk/>
            <pc:sldMk cId="3853407750" sldId="293"/>
            <ac:spMk id="4" creationId="{AE558F8E-597B-BF95-11DA-9439CF71A6CC}"/>
          </ac:spMkLst>
        </pc:spChg>
        <pc:spChg chg="del">
          <ac:chgData name="ANDRE STOUT" userId="e0a220c9-af57-48e6-9871-45d0360149b6" providerId="ADAL" clId="{D5A6B5BE-B563-4FBC-9ABA-6D645DCA48CE}" dt="2025-07-21T17:30:20.037" v="401" actId="26606"/>
          <ac:spMkLst>
            <pc:docMk/>
            <pc:sldMk cId="3853407750" sldId="293"/>
            <ac:spMk id="10" creationId="{3CFEB548-CACC-4915-BA3A-ECFAD4BE055B}"/>
          </ac:spMkLst>
        </pc:spChg>
        <pc:spChg chg="del">
          <ac:chgData name="ANDRE STOUT" userId="e0a220c9-af57-48e6-9871-45d0360149b6" providerId="ADAL" clId="{D5A6B5BE-B563-4FBC-9ABA-6D645DCA48CE}" dt="2025-07-21T17:30:20.037" v="401" actId="26606"/>
          <ac:spMkLst>
            <pc:docMk/>
            <pc:sldMk cId="3853407750" sldId="293"/>
            <ac:spMk id="12" creationId="{337DD617-02C2-4388-A86E-BAB7BD2847FF}"/>
          </ac:spMkLst>
        </pc:spChg>
        <pc:spChg chg="del">
          <ac:chgData name="ANDRE STOUT" userId="e0a220c9-af57-48e6-9871-45d0360149b6" providerId="ADAL" clId="{D5A6B5BE-B563-4FBC-9ABA-6D645DCA48CE}" dt="2025-07-21T17:30:20.037" v="401" actId="26606"/>
          <ac:spMkLst>
            <pc:docMk/>
            <pc:sldMk cId="3853407750" sldId="293"/>
            <ac:spMk id="28" creationId="{7A4FCEB1-CD0B-4966-8A9D-F458E4F79B0B}"/>
          </ac:spMkLst>
        </pc:spChg>
        <pc:spChg chg="del">
          <ac:chgData name="ANDRE STOUT" userId="e0a220c9-af57-48e6-9871-45d0360149b6" providerId="ADAL" clId="{D5A6B5BE-B563-4FBC-9ABA-6D645DCA48CE}" dt="2025-07-21T17:30:20.037" v="401" actId="26606"/>
          <ac:spMkLst>
            <pc:docMk/>
            <pc:sldMk cId="3853407750" sldId="293"/>
            <ac:spMk id="36" creationId="{D3B7B9BA-215A-4923-954F-3DAE9523ABEB}"/>
          </ac:spMkLst>
        </pc:spChg>
        <pc:spChg chg="add">
          <ac:chgData name="ANDRE STOUT" userId="e0a220c9-af57-48e6-9871-45d0360149b6" providerId="ADAL" clId="{D5A6B5BE-B563-4FBC-9ABA-6D645DCA48CE}" dt="2025-07-21T17:30:20.037" v="401" actId="26606"/>
          <ac:spMkLst>
            <pc:docMk/>
            <pc:sldMk cId="3853407750" sldId="293"/>
            <ac:spMk id="47" creationId="{2E442304-DDBD-4F7B-8017-36BCC863FB40}"/>
          </ac:spMkLst>
        </pc:spChg>
        <pc:spChg chg="add">
          <ac:chgData name="ANDRE STOUT" userId="e0a220c9-af57-48e6-9871-45d0360149b6" providerId="ADAL" clId="{D5A6B5BE-B563-4FBC-9ABA-6D645DCA48CE}" dt="2025-07-21T17:30:20.037" v="401" actId="26606"/>
          <ac:spMkLst>
            <pc:docMk/>
            <pc:sldMk cId="3853407750" sldId="293"/>
            <ac:spMk id="49" creationId="{5E107275-3853-46FD-A241-DE4355A42675}"/>
          </ac:spMkLst>
        </pc:spChg>
        <pc:grpChg chg="del">
          <ac:chgData name="ANDRE STOUT" userId="e0a220c9-af57-48e6-9871-45d0360149b6" providerId="ADAL" clId="{D5A6B5BE-B563-4FBC-9ABA-6D645DCA48CE}" dt="2025-07-21T17:30:20.037" v="401" actId="26606"/>
          <ac:grpSpMkLst>
            <pc:docMk/>
            <pc:sldMk cId="3853407750" sldId="293"/>
            <ac:grpSpMk id="30" creationId="{D3866B94-A099-49F6-A378-974CED7F572C}"/>
          </ac:grpSpMkLst>
        </pc:grpChg>
        <pc:graphicFrameChg chg="mod modGraphic">
          <ac:chgData name="ANDRE STOUT" userId="e0a220c9-af57-48e6-9871-45d0360149b6" providerId="ADAL" clId="{D5A6B5BE-B563-4FBC-9ABA-6D645DCA48CE}" dt="2025-07-21T17:30:20.037" v="401" actId="26606"/>
          <ac:graphicFrameMkLst>
            <pc:docMk/>
            <pc:sldMk cId="3853407750" sldId="293"/>
            <ac:graphicFrameMk id="6" creationId="{D3B83C9F-B33A-E086-A4FD-1D66CDF7B126}"/>
          </ac:graphicFrameMkLst>
        </pc:graphicFrameChg>
      </pc:sldChg>
      <pc:sldChg chg="addSp modSp mod setBg">
        <pc:chgData name="ANDRE STOUT" userId="e0a220c9-af57-48e6-9871-45d0360149b6" providerId="ADAL" clId="{D5A6B5BE-B563-4FBC-9ABA-6D645DCA48CE}" dt="2025-07-21T17:33:43.280" v="457" actId="26606"/>
        <pc:sldMkLst>
          <pc:docMk/>
          <pc:sldMk cId="1806871154" sldId="294"/>
        </pc:sldMkLst>
        <pc:spChg chg="mod">
          <ac:chgData name="ANDRE STOUT" userId="e0a220c9-af57-48e6-9871-45d0360149b6" providerId="ADAL" clId="{D5A6B5BE-B563-4FBC-9ABA-6D645DCA48CE}" dt="2025-07-21T17:33:43.280" v="457" actId="26606"/>
          <ac:spMkLst>
            <pc:docMk/>
            <pc:sldMk cId="1806871154" sldId="294"/>
            <ac:spMk id="2" creationId="{3EED6BF9-5161-3B13-CED5-C3F04E897326}"/>
          </ac:spMkLst>
        </pc:spChg>
        <pc:spChg chg="mod">
          <ac:chgData name="ANDRE STOUT" userId="e0a220c9-af57-48e6-9871-45d0360149b6" providerId="ADAL" clId="{D5A6B5BE-B563-4FBC-9ABA-6D645DCA48CE}" dt="2025-07-21T17:33:43.280" v="457" actId="26606"/>
          <ac:spMkLst>
            <pc:docMk/>
            <pc:sldMk cId="1806871154" sldId="294"/>
            <ac:spMk id="3" creationId="{CE0AA6F7-7EF1-1515-D824-A2475AE026AE}"/>
          </ac:spMkLst>
        </pc:spChg>
        <pc:spChg chg="mod">
          <ac:chgData name="ANDRE STOUT" userId="e0a220c9-af57-48e6-9871-45d0360149b6" providerId="ADAL" clId="{D5A6B5BE-B563-4FBC-9ABA-6D645DCA48CE}" dt="2025-07-21T17:33:43.280" v="457" actId="26606"/>
          <ac:spMkLst>
            <pc:docMk/>
            <pc:sldMk cId="1806871154" sldId="294"/>
            <ac:spMk id="4" creationId="{5C334BB1-6466-2E32-C492-04AF6396F23B}"/>
          </ac:spMkLst>
        </pc:spChg>
        <pc:spChg chg="add">
          <ac:chgData name="ANDRE STOUT" userId="e0a220c9-af57-48e6-9871-45d0360149b6" providerId="ADAL" clId="{D5A6B5BE-B563-4FBC-9ABA-6D645DCA48CE}" dt="2025-07-21T17:33:43.280" v="457" actId="26606"/>
          <ac:spMkLst>
            <pc:docMk/>
            <pc:sldMk cId="1806871154" sldId="294"/>
            <ac:spMk id="9" creationId="{8E2CC403-21CD-41DF-BAC4-329D7FF03C5C}"/>
          </ac:spMkLst>
        </pc:spChg>
        <pc:spChg chg="add">
          <ac:chgData name="ANDRE STOUT" userId="e0a220c9-af57-48e6-9871-45d0360149b6" providerId="ADAL" clId="{D5A6B5BE-B563-4FBC-9ABA-6D645DCA48CE}" dt="2025-07-21T17:33:43.280" v="457" actId="26606"/>
          <ac:spMkLst>
            <pc:docMk/>
            <pc:sldMk cId="1806871154" sldId="294"/>
            <ac:spMk id="16" creationId="{7653717E-6F8C-43E0-9893-C03AE87D18D6}"/>
          </ac:spMkLst>
        </pc:spChg>
        <pc:spChg chg="add">
          <ac:chgData name="ANDRE STOUT" userId="e0a220c9-af57-48e6-9871-45d0360149b6" providerId="ADAL" clId="{D5A6B5BE-B563-4FBC-9ABA-6D645DCA48CE}" dt="2025-07-21T17:33:43.280" v="457" actId="26606"/>
          <ac:spMkLst>
            <pc:docMk/>
            <pc:sldMk cId="1806871154" sldId="294"/>
            <ac:spMk id="18" creationId="{35BB14B4-EC3F-47C7-9AF3-B0E017B75C42}"/>
          </ac:spMkLst>
        </pc:spChg>
        <pc:grpChg chg="add">
          <ac:chgData name="ANDRE STOUT" userId="e0a220c9-af57-48e6-9871-45d0360149b6" providerId="ADAL" clId="{D5A6B5BE-B563-4FBC-9ABA-6D645DCA48CE}" dt="2025-07-21T17:33:43.280" v="457" actId="26606"/>
          <ac:grpSpMkLst>
            <pc:docMk/>
            <pc:sldMk cId="1806871154" sldId="294"/>
            <ac:grpSpMk id="11" creationId="{B13AA5FE-3FFC-4725-9ADD-E428544EC61B}"/>
          </ac:grpSpMkLst>
        </pc:grpChg>
      </pc:sldChg>
      <pc:sldChg chg="addSp delSp modSp new del mod ord">
        <pc:chgData name="ANDRE STOUT" userId="e0a220c9-af57-48e6-9871-45d0360149b6" providerId="ADAL" clId="{D5A6B5BE-B563-4FBC-9ABA-6D645DCA48CE}" dt="2025-07-21T17:55:01.892" v="486" actId="2696"/>
        <pc:sldMkLst>
          <pc:docMk/>
          <pc:sldMk cId="2446056647" sldId="295"/>
        </pc:sldMkLst>
        <pc:spChg chg="add del mod">
          <ac:chgData name="ANDRE STOUT" userId="e0a220c9-af57-48e6-9871-45d0360149b6" providerId="ADAL" clId="{D5A6B5BE-B563-4FBC-9ABA-6D645DCA48CE}" dt="2025-07-21T17:52:56.969" v="485"/>
          <ac:spMkLst>
            <pc:docMk/>
            <pc:sldMk cId="2446056647" sldId="295"/>
            <ac:spMk id="3" creationId="{943365D8-A5C1-4D3F-38E9-8C0D73201013}"/>
          </ac:spMkLst>
        </pc:spChg>
        <pc:picChg chg="add mod">
          <ac:chgData name="ANDRE STOUT" userId="e0a220c9-af57-48e6-9871-45d0360149b6" providerId="ADAL" clId="{D5A6B5BE-B563-4FBC-9ABA-6D645DCA48CE}" dt="2025-07-21T17:52:56.969" v="485"/>
          <ac:picMkLst>
            <pc:docMk/>
            <pc:sldMk cId="2446056647" sldId="295"/>
            <ac:picMk id="1026" creationId="{C26DC834-09CF-8AD1-FD26-8EC4F4A6B895}"/>
          </ac:picMkLst>
        </pc:picChg>
      </pc:sldChg>
      <pc:sldChg chg="new del">
        <pc:chgData name="ANDRE STOUT" userId="e0a220c9-af57-48e6-9871-45d0360149b6" providerId="ADAL" clId="{D5A6B5BE-B563-4FBC-9ABA-6D645DCA48CE}" dt="2025-07-21T17:55:42.187" v="490" actId="2696"/>
        <pc:sldMkLst>
          <pc:docMk/>
          <pc:sldMk cId="3757129116" sldId="295"/>
        </pc:sldMkLst>
      </pc:sldChg>
      <pc:sldChg chg="add del">
        <pc:chgData name="ANDRE STOUT" userId="e0a220c9-af57-48e6-9871-45d0360149b6" providerId="ADAL" clId="{D5A6B5BE-B563-4FBC-9ABA-6D645DCA48CE}" dt="2025-07-21T17:55:47.865" v="491" actId="2696"/>
        <pc:sldMkLst>
          <pc:docMk/>
          <pc:sldMk cId="2586376360" sldId="296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stout.edu.consult@gmail.com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stout.edu.consult@gmai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FDA12-7665-440F-AA15-A9AD3D5A2F10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C027F8B-3D55-4D04-95B4-50437FA2AD72}">
      <dgm:prSet/>
      <dgm:spPr/>
      <dgm:t>
        <a:bodyPr/>
        <a:lstStyle/>
        <a:p>
          <a:r>
            <a:rPr lang="en-US"/>
            <a:t>Learning Objectives for the Day</a:t>
          </a:r>
        </a:p>
      </dgm:t>
    </dgm:pt>
    <dgm:pt modelId="{0ED7FB00-466B-4EED-B4FA-4C2CE92F4569}" type="parTrans" cxnId="{9BB9C32D-FBF7-41EE-B8F9-FBA85B93BDB3}">
      <dgm:prSet/>
      <dgm:spPr/>
      <dgm:t>
        <a:bodyPr/>
        <a:lstStyle/>
        <a:p>
          <a:endParaRPr lang="en-US"/>
        </a:p>
      </dgm:t>
    </dgm:pt>
    <dgm:pt modelId="{FDB1DE2B-59B9-4FF3-940A-EDCD6559A746}" type="sibTrans" cxnId="{9BB9C32D-FBF7-41EE-B8F9-FBA85B93BDB3}">
      <dgm:prSet/>
      <dgm:spPr/>
      <dgm:t>
        <a:bodyPr/>
        <a:lstStyle/>
        <a:p>
          <a:endParaRPr lang="en-US"/>
        </a:p>
      </dgm:t>
    </dgm:pt>
    <dgm:pt modelId="{AEAE2271-6E39-4547-B8E1-637E73166DA0}">
      <dgm:prSet custT="1"/>
      <dgm:spPr/>
      <dgm:t>
        <a:bodyPr/>
        <a:lstStyle/>
        <a:p>
          <a:r>
            <a:rPr lang="en-US" sz="1800" dirty="0"/>
            <a:t>Learn how to move from punitive consequences to teachable moments</a:t>
          </a:r>
        </a:p>
      </dgm:t>
    </dgm:pt>
    <dgm:pt modelId="{8AB6510D-4178-4355-948A-E2F0907F6054}" type="parTrans" cxnId="{E8FB4E43-30DA-485D-81E8-C4866F5D0BC3}">
      <dgm:prSet/>
      <dgm:spPr/>
      <dgm:t>
        <a:bodyPr/>
        <a:lstStyle/>
        <a:p>
          <a:endParaRPr lang="en-US"/>
        </a:p>
      </dgm:t>
    </dgm:pt>
    <dgm:pt modelId="{3CC6B885-6DF6-4742-976B-BF0C7120CF3E}" type="sibTrans" cxnId="{E8FB4E43-30DA-485D-81E8-C4866F5D0BC3}">
      <dgm:prSet/>
      <dgm:spPr/>
      <dgm:t>
        <a:bodyPr/>
        <a:lstStyle/>
        <a:p>
          <a:endParaRPr lang="en-US"/>
        </a:p>
      </dgm:t>
    </dgm:pt>
    <dgm:pt modelId="{D98129B9-D3EC-4C89-880A-429C7640B0A9}">
      <dgm:prSet custT="1"/>
      <dgm:spPr/>
      <dgm:t>
        <a:bodyPr/>
        <a:lstStyle/>
        <a:p>
          <a:r>
            <a:rPr lang="en-US" sz="1800" dirty="0"/>
            <a:t>Learn the value of raising expectation vs adding more rules</a:t>
          </a:r>
        </a:p>
      </dgm:t>
    </dgm:pt>
    <dgm:pt modelId="{4403E992-6274-4005-9799-DA64C0BC5C0C}" type="parTrans" cxnId="{AFC27765-985C-41B8-8400-895C3C1FFDD4}">
      <dgm:prSet/>
      <dgm:spPr/>
      <dgm:t>
        <a:bodyPr/>
        <a:lstStyle/>
        <a:p>
          <a:endParaRPr lang="en-US"/>
        </a:p>
      </dgm:t>
    </dgm:pt>
    <dgm:pt modelId="{AF707EED-B538-44EF-BDE0-17F371127FDA}" type="sibTrans" cxnId="{AFC27765-985C-41B8-8400-895C3C1FFDD4}">
      <dgm:prSet/>
      <dgm:spPr/>
      <dgm:t>
        <a:bodyPr/>
        <a:lstStyle/>
        <a:p>
          <a:endParaRPr lang="en-US"/>
        </a:p>
      </dgm:t>
    </dgm:pt>
    <dgm:pt modelId="{21C6361B-8DFF-41CC-999D-E36B29871D05}">
      <dgm:prSet custT="1"/>
      <dgm:spPr/>
      <dgm:t>
        <a:bodyPr/>
        <a:lstStyle/>
        <a:p>
          <a:r>
            <a:rPr lang="en-US" sz="1800" dirty="0"/>
            <a:t>Learn to create an instructional framework that ensure academic success for all students in the classroom</a:t>
          </a:r>
        </a:p>
      </dgm:t>
    </dgm:pt>
    <dgm:pt modelId="{5CD44DD5-EF40-45B4-87D8-EA125F1CB672}" type="parTrans" cxnId="{3E08B5C3-9B4E-43D7-843C-E5B50B382C18}">
      <dgm:prSet/>
      <dgm:spPr/>
      <dgm:t>
        <a:bodyPr/>
        <a:lstStyle/>
        <a:p>
          <a:endParaRPr lang="en-US"/>
        </a:p>
      </dgm:t>
    </dgm:pt>
    <dgm:pt modelId="{DF67204E-384D-4E4D-B6AB-CEAF73760F80}" type="sibTrans" cxnId="{3E08B5C3-9B4E-43D7-843C-E5B50B382C18}">
      <dgm:prSet/>
      <dgm:spPr/>
      <dgm:t>
        <a:bodyPr/>
        <a:lstStyle/>
        <a:p>
          <a:endParaRPr lang="en-US"/>
        </a:p>
      </dgm:t>
    </dgm:pt>
    <dgm:pt modelId="{67937FC8-A224-4FF6-A5C2-E82BC66AB2DE}">
      <dgm:prSet custT="1"/>
      <dgm:spPr/>
      <dgm:t>
        <a:bodyPr/>
        <a:lstStyle/>
        <a:p>
          <a:r>
            <a:rPr lang="en-US" sz="1800" dirty="0"/>
            <a:t>Learn to shift your leadership to an asset-based leadership approach</a:t>
          </a:r>
        </a:p>
      </dgm:t>
    </dgm:pt>
    <dgm:pt modelId="{09A95940-4FCE-4317-8706-128D4CE41AA9}" type="parTrans" cxnId="{B3F68BEB-E784-4874-A627-4206FDEBA767}">
      <dgm:prSet/>
      <dgm:spPr/>
      <dgm:t>
        <a:bodyPr/>
        <a:lstStyle/>
        <a:p>
          <a:endParaRPr lang="en-US"/>
        </a:p>
      </dgm:t>
    </dgm:pt>
    <dgm:pt modelId="{C5A0E8C5-302A-4FD9-900C-68B552BEE5C6}" type="sibTrans" cxnId="{B3F68BEB-E784-4874-A627-4206FDEBA767}">
      <dgm:prSet/>
      <dgm:spPr/>
      <dgm:t>
        <a:bodyPr/>
        <a:lstStyle/>
        <a:p>
          <a:endParaRPr lang="en-US"/>
        </a:p>
      </dgm:t>
    </dgm:pt>
    <dgm:pt modelId="{4515EFEC-8BA3-4625-9DC1-BA12362DC690}">
      <dgm:prSet custT="1"/>
      <dgm:spPr/>
      <dgm:t>
        <a:bodyPr/>
        <a:lstStyle/>
        <a:p>
          <a:r>
            <a:rPr lang="en-US" sz="1800" dirty="0"/>
            <a:t>Learn to Live SEL as a foundation for success for all students</a:t>
          </a:r>
          <a:endParaRPr lang="en-US" sz="1400" dirty="0"/>
        </a:p>
      </dgm:t>
    </dgm:pt>
    <dgm:pt modelId="{226864F8-A48A-4926-9850-2243B3F4D233}" type="parTrans" cxnId="{5F45D7D4-818F-424E-A1E4-390B60DD0785}">
      <dgm:prSet/>
      <dgm:spPr/>
      <dgm:t>
        <a:bodyPr/>
        <a:lstStyle/>
        <a:p>
          <a:endParaRPr lang="en-US"/>
        </a:p>
      </dgm:t>
    </dgm:pt>
    <dgm:pt modelId="{B48D9ACD-E2FC-4605-B0FA-220695560797}" type="sibTrans" cxnId="{5F45D7D4-818F-424E-A1E4-390B60DD0785}">
      <dgm:prSet/>
      <dgm:spPr/>
      <dgm:t>
        <a:bodyPr/>
        <a:lstStyle/>
        <a:p>
          <a:endParaRPr lang="en-US"/>
        </a:p>
      </dgm:t>
    </dgm:pt>
    <dgm:pt modelId="{AF18AA37-D149-48DD-AA30-BAD2F3EE71BA}" type="pres">
      <dgm:prSet presAssocID="{A93FDA12-7665-440F-AA15-A9AD3D5A2F10}" presName="linear" presStyleCnt="0">
        <dgm:presLayoutVars>
          <dgm:animLvl val="lvl"/>
          <dgm:resizeHandles val="exact"/>
        </dgm:presLayoutVars>
      </dgm:prSet>
      <dgm:spPr/>
    </dgm:pt>
    <dgm:pt modelId="{580ACA8E-CB7A-4C35-8337-CC5C97393F2E}" type="pres">
      <dgm:prSet presAssocID="{AC027F8B-3D55-4D04-95B4-50437FA2AD7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E83197D-2A7E-4A1D-A0F1-ED021D7BD346}" type="pres">
      <dgm:prSet presAssocID="{AC027F8B-3D55-4D04-95B4-50437FA2AD72}" presName="childText" presStyleLbl="revTx" presStyleIdx="0" presStyleCnt="1" custScaleY="117521">
        <dgm:presLayoutVars>
          <dgm:bulletEnabled val="1"/>
        </dgm:presLayoutVars>
      </dgm:prSet>
      <dgm:spPr/>
    </dgm:pt>
  </dgm:ptLst>
  <dgm:cxnLst>
    <dgm:cxn modelId="{64B43808-2929-4DF5-8204-CCAF2D8C893E}" type="presOf" srcId="{21C6361B-8DFF-41CC-999D-E36B29871D05}" destId="{8E83197D-2A7E-4A1D-A0F1-ED021D7BD346}" srcOrd="0" destOrd="4" presId="urn:microsoft.com/office/officeart/2005/8/layout/vList2"/>
    <dgm:cxn modelId="{7092061F-BE78-4EE8-A10F-5FE02C12606C}" type="presOf" srcId="{D98129B9-D3EC-4C89-880A-429C7640B0A9}" destId="{8E83197D-2A7E-4A1D-A0F1-ED021D7BD346}" srcOrd="0" destOrd="3" presId="urn:microsoft.com/office/officeart/2005/8/layout/vList2"/>
    <dgm:cxn modelId="{9BB9C32D-FBF7-41EE-B8F9-FBA85B93BDB3}" srcId="{A93FDA12-7665-440F-AA15-A9AD3D5A2F10}" destId="{AC027F8B-3D55-4D04-95B4-50437FA2AD72}" srcOrd="0" destOrd="0" parTransId="{0ED7FB00-466B-4EED-B4FA-4C2CE92F4569}" sibTransId="{FDB1DE2B-59B9-4FF3-940A-EDCD6559A746}"/>
    <dgm:cxn modelId="{FC05603F-0B36-4CE5-A645-B0F4D5BD8903}" type="presOf" srcId="{AEAE2271-6E39-4547-B8E1-637E73166DA0}" destId="{8E83197D-2A7E-4A1D-A0F1-ED021D7BD346}" srcOrd="0" destOrd="2" presId="urn:microsoft.com/office/officeart/2005/8/layout/vList2"/>
    <dgm:cxn modelId="{E8FB4E43-30DA-485D-81E8-C4866F5D0BC3}" srcId="{AC027F8B-3D55-4D04-95B4-50437FA2AD72}" destId="{AEAE2271-6E39-4547-B8E1-637E73166DA0}" srcOrd="2" destOrd="0" parTransId="{8AB6510D-4178-4355-948A-E2F0907F6054}" sibTransId="{3CC6B885-6DF6-4742-976B-BF0C7120CF3E}"/>
    <dgm:cxn modelId="{AFC27765-985C-41B8-8400-895C3C1FFDD4}" srcId="{AC027F8B-3D55-4D04-95B4-50437FA2AD72}" destId="{D98129B9-D3EC-4C89-880A-429C7640B0A9}" srcOrd="3" destOrd="0" parTransId="{4403E992-6274-4005-9799-DA64C0BC5C0C}" sibTransId="{AF707EED-B538-44EF-BDE0-17F371127FDA}"/>
    <dgm:cxn modelId="{5B331D67-104B-4790-99A0-93D7B5540CF8}" type="presOf" srcId="{67937FC8-A224-4FF6-A5C2-E82BC66AB2DE}" destId="{8E83197D-2A7E-4A1D-A0F1-ED021D7BD346}" srcOrd="0" destOrd="1" presId="urn:microsoft.com/office/officeart/2005/8/layout/vList2"/>
    <dgm:cxn modelId="{91E7AA49-C4AB-4E97-BBC0-6C23EC545B31}" type="presOf" srcId="{AC027F8B-3D55-4D04-95B4-50437FA2AD72}" destId="{580ACA8E-CB7A-4C35-8337-CC5C97393F2E}" srcOrd="0" destOrd="0" presId="urn:microsoft.com/office/officeart/2005/8/layout/vList2"/>
    <dgm:cxn modelId="{098CD79C-5496-481D-B11B-CD717154132B}" type="presOf" srcId="{A93FDA12-7665-440F-AA15-A9AD3D5A2F10}" destId="{AF18AA37-D149-48DD-AA30-BAD2F3EE71BA}" srcOrd="0" destOrd="0" presId="urn:microsoft.com/office/officeart/2005/8/layout/vList2"/>
    <dgm:cxn modelId="{17AEB9BD-D2D1-4113-8FC3-CF2FD007CB93}" type="presOf" srcId="{4515EFEC-8BA3-4625-9DC1-BA12362DC690}" destId="{8E83197D-2A7E-4A1D-A0F1-ED021D7BD346}" srcOrd="0" destOrd="0" presId="urn:microsoft.com/office/officeart/2005/8/layout/vList2"/>
    <dgm:cxn modelId="{3E08B5C3-9B4E-43D7-843C-E5B50B382C18}" srcId="{AC027F8B-3D55-4D04-95B4-50437FA2AD72}" destId="{21C6361B-8DFF-41CC-999D-E36B29871D05}" srcOrd="4" destOrd="0" parTransId="{5CD44DD5-EF40-45B4-87D8-EA125F1CB672}" sibTransId="{DF67204E-384D-4E4D-B6AB-CEAF73760F80}"/>
    <dgm:cxn modelId="{5F45D7D4-818F-424E-A1E4-390B60DD0785}" srcId="{AC027F8B-3D55-4D04-95B4-50437FA2AD72}" destId="{4515EFEC-8BA3-4625-9DC1-BA12362DC690}" srcOrd="0" destOrd="0" parTransId="{226864F8-A48A-4926-9850-2243B3F4D233}" sibTransId="{B48D9ACD-E2FC-4605-B0FA-220695560797}"/>
    <dgm:cxn modelId="{B3F68BEB-E784-4874-A627-4206FDEBA767}" srcId="{AC027F8B-3D55-4D04-95B4-50437FA2AD72}" destId="{67937FC8-A224-4FF6-A5C2-E82BC66AB2DE}" srcOrd="1" destOrd="0" parTransId="{09A95940-4FCE-4317-8706-128D4CE41AA9}" sibTransId="{C5A0E8C5-302A-4FD9-900C-68B552BEE5C6}"/>
    <dgm:cxn modelId="{E5094D92-FC3C-488B-A315-C9F418A9BC92}" type="presParOf" srcId="{AF18AA37-D149-48DD-AA30-BAD2F3EE71BA}" destId="{580ACA8E-CB7A-4C35-8337-CC5C97393F2E}" srcOrd="0" destOrd="0" presId="urn:microsoft.com/office/officeart/2005/8/layout/vList2"/>
    <dgm:cxn modelId="{E8DA14DF-E0B1-444D-ADC8-B949E0B56485}" type="presParOf" srcId="{AF18AA37-D149-48DD-AA30-BAD2F3EE71BA}" destId="{8E83197D-2A7E-4A1D-A0F1-ED021D7BD34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85BBE-6172-4468-B7C4-CCDAED23E3F6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D949130-DFC0-4BA2-BC45-200ED72CE175}">
      <dgm:prSet/>
      <dgm:spPr/>
      <dgm:t>
        <a:bodyPr/>
        <a:lstStyle/>
        <a:p>
          <a:r>
            <a:rPr lang="en-US"/>
            <a:t>We must raise the level of our schoolwide expectation.</a:t>
          </a:r>
        </a:p>
      </dgm:t>
    </dgm:pt>
    <dgm:pt modelId="{74B05A7B-D112-4EAE-B635-496065DC40FD}" type="parTrans" cxnId="{5950A6EF-BAD1-4E94-80F8-E8D3BB233070}">
      <dgm:prSet/>
      <dgm:spPr/>
      <dgm:t>
        <a:bodyPr/>
        <a:lstStyle/>
        <a:p>
          <a:endParaRPr lang="en-US"/>
        </a:p>
      </dgm:t>
    </dgm:pt>
    <dgm:pt modelId="{B17B8009-BB10-47E8-9A00-E2FF91FC740D}" type="sibTrans" cxnId="{5950A6EF-BAD1-4E94-80F8-E8D3BB233070}">
      <dgm:prSet/>
      <dgm:spPr/>
      <dgm:t>
        <a:bodyPr/>
        <a:lstStyle/>
        <a:p>
          <a:endParaRPr lang="en-US"/>
        </a:p>
      </dgm:t>
    </dgm:pt>
    <dgm:pt modelId="{8D1143F3-0B4A-4DDF-8FEE-BC933EC183B7}">
      <dgm:prSet/>
      <dgm:spPr/>
      <dgm:t>
        <a:bodyPr/>
        <a:lstStyle/>
        <a:p>
          <a:r>
            <a:rPr lang="en-US" dirty="0"/>
            <a:t>Students do not rise to rules; they rise to expectation</a:t>
          </a:r>
        </a:p>
      </dgm:t>
    </dgm:pt>
    <dgm:pt modelId="{93A5796D-43CB-4646-B79D-D82024C709A2}" type="parTrans" cxnId="{D597A563-70A8-46B1-9DBE-BBAD677AFE9B}">
      <dgm:prSet/>
      <dgm:spPr/>
      <dgm:t>
        <a:bodyPr/>
        <a:lstStyle/>
        <a:p>
          <a:endParaRPr lang="en-US"/>
        </a:p>
      </dgm:t>
    </dgm:pt>
    <dgm:pt modelId="{6043F820-6762-4AC4-ABEB-47BD46EF049E}" type="sibTrans" cxnId="{D597A563-70A8-46B1-9DBE-BBAD677AFE9B}">
      <dgm:prSet/>
      <dgm:spPr/>
      <dgm:t>
        <a:bodyPr/>
        <a:lstStyle/>
        <a:p>
          <a:endParaRPr lang="en-US"/>
        </a:p>
      </dgm:t>
    </dgm:pt>
    <dgm:pt modelId="{C8A92045-1BB5-4F01-92F6-08FAA4109334}">
      <dgm:prSet/>
      <dgm:spPr/>
      <dgm:t>
        <a:bodyPr/>
        <a:lstStyle/>
        <a:p>
          <a:r>
            <a:rPr lang="en-US" dirty="0"/>
            <a:t>We cannot punish our way to a great school climate</a:t>
          </a:r>
        </a:p>
      </dgm:t>
    </dgm:pt>
    <dgm:pt modelId="{E4752796-5547-46C7-9D24-D3DDB8FDC2E6}" type="parTrans" cxnId="{F44F6FBB-4D94-466D-94C2-8EADB1FE9B1C}">
      <dgm:prSet/>
      <dgm:spPr/>
      <dgm:t>
        <a:bodyPr/>
        <a:lstStyle/>
        <a:p>
          <a:endParaRPr lang="en-US"/>
        </a:p>
      </dgm:t>
    </dgm:pt>
    <dgm:pt modelId="{A8B878D6-68F5-4515-85B7-56F97C6A10F7}" type="sibTrans" cxnId="{F44F6FBB-4D94-466D-94C2-8EADB1FE9B1C}">
      <dgm:prSet/>
      <dgm:spPr/>
      <dgm:t>
        <a:bodyPr/>
        <a:lstStyle/>
        <a:p>
          <a:endParaRPr lang="en-US"/>
        </a:p>
      </dgm:t>
    </dgm:pt>
    <dgm:pt modelId="{E2A19946-4A29-46A1-A883-7AB961789DD0}">
      <dgm:prSet/>
      <dgm:spPr/>
      <dgm:t>
        <a:bodyPr/>
        <a:lstStyle/>
        <a:p>
          <a:r>
            <a:rPr lang="en-US" dirty="0"/>
            <a:t>Mean teachers have mean classes and mean principals have mean schools.</a:t>
          </a:r>
        </a:p>
      </dgm:t>
    </dgm:pt>
    <dgm:pt modelId="{6D80F3A1-5E57-4334-A537-F28AC66E3F83}" type="parTrans" cxnId="{1B56396F-1156-4EB1-AC48-AE73B29E2F05}">
      <dgm:prSet/>
      <dgm:spPr/>
      <dgm:t>
        <a:bodyPr/>
        <a:lstStyle/>
        <a:p>
          <a:endParaRPr lang="en-US"/>
        </a:p>
      </dgm:t>
    </dgm:pt>
    <dgm:pt modelId="{D3763F0B-44F6-4DAB-B319-9BF3DFE3082F}" type="sibTrans" cxnId="{1B56396F-1156-4EB1-AC48-AE73B29E2F05}">
      <dgm:prSet/>
      <dgm:spPr/>
      <dgm:t>
        <a:bodyPr/>
        <a:lstStyle/>
        <a:p>
          <a:endParaRPr lang="en-US"/>
        </a:p>
      </dgm:t>
    </dgm:pt>
    <dgm:pt modelId="{289094BC-F119-4433-8474-3A876B6A5015}" type="pres">
      <dgm:prSet presAssocID="{60E85BBE-6172-4468-B7C4-CCDAED23E3F6}" presName="linear" presStyleCnt="0">
        <dgm:presLayoutVars>
          <dgm:animLvl val="lvl"/>
          <dgm:resizeHandles val="exact"/>
        </dgm:presLayoutVars>
      </dgm:prSet>
      <dgm:spPr/>
    </dgm:pt>
    <dgm:pt modelId="{7AB51D09-C34D-45B7-9A94-AF1B71721EA5}" type="pres">
      <dgm:prSet presAssocID="{ED949130-DFC0-4BA2-BC45-200ED72CE17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09D804D-E464-4578-AD51-350BA15F8276}" type="pres">
      <dgm:prSet presAssocID="{ED949130-DFC0-4BA2-BC45-200ED72CE17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16A7331-8402-4633-958F-AC9CD69C2850}" type="presOf" srcId="{C8A92045-1BB5-4F01-92F6-08FAA4109334}" destId="{609D804D-E464-4578-AD51-350BA15F8276}" srcOrd="0" destOrd="1" presId="urn:microsoft.com/office/officeart/2005/8/layout/vList2"/>
    <dgm:cxn modelId="{D597A563-70A8-46B1-9DBE-BBAD677AFE9B}" srcId="{ED949130-DFC0-4BA2-BC45-200ED72CE175}" destId="{8D1143F3-0B4A-4DDF-8FEE-BC933EC183B7}" srcOrd="0" destOrd="0" parTransId="{93A5796D-43CB-4646-B79D-D82024C709A2}" sibTransId="{6043F820-6762-4AC4-ABEB-47BD46EF049E}"/>
    <dgm:cxn modelId="{76946C4A-AEB9-496A-9238-1173EBBD1C5B}" type="presOf" srcId="{8D1143F3-0B4A-4DDF-8FEE-BC933EC183B7}" destId="{609D804D-E464-4578-AD51-350BA15F8276}" srcOrd="0" destOrd="0" presId="urn:microsoft.com/office/officeart/2005/8/layout/vList2"/>
    <dgm:cxn modelId="{1B56396F-1156-4EB1-AC48-AE73B29E2F05}" srcId="{ED949130-DFC0-4BA2-BC45-200ED72CE175}" destId="{E2A19946-4A29-46A1-A883-7AB961789DD0}" srcOrd="2" destOrd="0" parTransId="{6D80F3A1-5E57-4334-A537-F28AC66E3F83}" sibTransId="{D3763F0B-44F6-4DAB-B319-9BF3DFE3082F}"/>
    <dgm:cxn modelId="{FF0F2E74-874E-4D4E-8EE7-0E4BAA28DE91}" type="presOf" srcId="{60E85BBE-6172-4468-B7C4-CCDAED23E3F6}" destId="{289094BC-F119-4433-8474-3A876B6A5015}" srcOrd="0" destOrd="0" presId="urn:microsoft.com/office/officeart/2005/8/layout/vList2"/>
    <dgm:cxn modelId="{4CCB54A4-6B18-4696-B71D-DE49D9AD3C90}" type="presOf" srcId="{E2A19946-4A29-46A1-A883-7AB961789DD0}" destId="{609D804D-E464-4578-AD51-350BA15F8276}" srcOrd="0" destOrd="2" presId="urn:microsoft.com/office/officeart/2005/8/layout/vList2"/>
    <dgm:cxn modelId="{F44F6FBB-4D94-466D-94C2-8EADB1FE9B1C}" srcId="{ED949130-DFC0-4BA2-BC45-200ED72CE175}" destId="{C8A92045-1BB5-4F01-92F6-08FAA4109334}" srcOrd="1" destOrd="0" parTransId="{E4752796-5547-46C7-9D24-D3DDB8FDC2E6}" sibTransId="{A8B878D6-68F5-4515-85B7-56F97C6A10F7}"/>
    <dgm:cxn modelId="{5C3335BD-A126-413D-98B7-ECAA116B7E16}" type="presOf" srcId="{ED949130-DFC0-4BA2-BC45-200ED72CE175}" destId="{7AB51D09-C34D-45B7-9A94-AF1B71721EA5}" srcOrd="0" destOrd="0" presId="urn:microsoft.com/office/officeart/2005/8/layout/vList2"/>
    <dgm:cxn modelId="{5950A6EF-BAD1-4E94-80F8-E8D3BB233070}" srcId="{60E85BBE-6172-4468-B7C4-CCDAED23E3F6}" destId="{ED949130-DFC0-4BA2-BC45-200ED72CE175}" srcOrd="0" destOrd="0" parTransId="{74B05A7B-D112-4EAE-B635-496065DC40FD}" sibTransId="{B17B8009-BB10-47E8-9A00-E2FF91FC740D}"/>
    <dgm:cxn modelId="{B5033ED1-A628-471C-AEC2-FE628D9FE3F8}" type="presParOf" srcId="{289094BC-F119-4433-8474-3A876B6A5015}" destId="{7AB51D09-C34D-45B7-9A94-AF1B71721EA5}" srcOrd="0" destOrd="0" presId="urn:microsoft.com/office/officeart/2005/8/layout/vList2"/>
    <dgm:cxn modelId="{851DF962-0FB6-404B-A322-D202265A0165}" type="presParOf" srcId="{289094BC-F119-4433-8474-3A876B6A5015}" destId="{609D804D-E464-4578-AD51-350BA15F827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9AAE7E-6E81-4CD3-A611-CC3319031D3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DF2EC8-37C9-442A-9EA4-3D854333D884}">
      <dgm:prSet/>
      <dgm:spPr/>
      <dgm:t>
        <a:bodyPr/>
        <a:lstStyle/>
        <a:p>
          <a:r>
            <a:rPr lang="en-US" dirty="0"/>
            <a:t>You can contact me at: </a:t>
          </a:r>
        </a:p>
      </dgm:t>
    </dgm:pt>
    <dgm:pt modelId="{8EE80359-4691-4360-9DE0-88955583EC9E}" type="parTrans" cxnId="{690BB5F0-47CB-434D-88BD-F2B96506B0BD}">
      <dgm:prSet/>
      <dgm:spPr/>
      <dgm:t>
        <a:bodyPr/>
        <a:lstStyle/>
        <a:p>
          <a:endParaRPr lang="en-US"/>
        </a:p>
      </dgm:t>
    </dgm:pt>
    <dgm:pt modelId="{4F94BE0D-C835-4131-8C3C-1AF95577D947}" type="sibTrans" cxnId="{690BB5F0-47CB-434D-88BD-F2B96506B0BD}">
      <dgm:prSet/>
      <dgm:spPr/>
      <dgm:t>
        <a:bodyPr/>
        <a:lstStyle/>
        <a:p>
          <a:endParaRPr lang="en-US"/>
        </a:p>
      </dgm:t>
    </dgm:pt>
    <dgm:pt modelId="{39CA4537-2951-45DB-9C2E-2B796293ECF0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stout.edu.consult@gmail.com</a:t>
          </a:r>
          <a:endParaRPr lang="en-US"/>
        </a:p>
      </dgm:t>
    </dgm:pt>
    <dgm:pt modelId="{D1BE7DFE-D0E9-4601-97F1-DB92BE831889}" type="parTrans" cxnId="{46B81934-8DFD-4FEF-B0B9-12BABB4DA42B}">
      <dgm:prSet/>
      <dgm:spPr/>
      <dgm:t>
        <a:bodyPr/>
        <a:lstStyle/>
        <a:p>
          <a:endParaRPr lang="en-US"/>
        </a:p>
      </dgm:t>
    </dgm:pt>
    <dgm:pt modelId="{A5349991-337C-44A1-AF35-05FD703CEAB8}" type="sibTrans" cxnId="{46B81934-8DFD-4FEF-B0B9-12BABB4DA42B}">
      <dgm:prSet/>
      <dgm:spPr/>
      <dgm:t>
        <a:bodyPr/>
        <a:lstStyle/>
        <a:p>
          <a:endParaRPr lang="en-US"/>
        </a:p>
      </dgm:t>
    </dgm:pt>
    <dgm:pt modelId="{3BF8942D-B49C-4BAE-9928-A5D64D2FA1D4}">
      <dgm:prSet/>
      <dgm:spPr/>
      <dgm:t>
        <a:bodyPr/>
        <a:lstStyle/>
        <a:p>
          <a:r>
            <a:rPr lang="en-US"/>
            <a:t>stouta1@spu.edu</a:t>
          </a:r>
        </a:p>
      </dgm:t>
    </dgm:pt>
    <dgm:pt modelId="{352241BA-83F6-41E9-B2EB-5252F1388F56}" type="parTrans" cxnId="{29FE26A2-358D-4AE6-B26D-76CD4631C5D1}">
      <dgm:prSet/>
      <dgm:spPr/>
      <dgm:t>
        <a:bodyPr/>
        <a:lstStyle/>
        <a:p>
          <a:endParaRPr lang="en-US"/>
        </a:p>
      </dgm:t>
    </dgm:pt>
    <dgm:pt modelId="{D942E4E4-906F-4BC3-B08F-B59D51414676}" type="sibTrans" cxnId="{29FE26A2-358D-4AE6-B26D-76CD4631C5D1}">
      <dgm:prSet/>
      <dgm:spPr/>
      <dgm:t>
        <a:bodyPr/>
        <a:lstStyle/>
        <a:p>
          <a:endParaRPr lang="en-US"/>
        </a:p>
      </dgm:t>
    </dgm:pt>
    <dgm:pt modelId="{F3BEBA68-87FD-4310-9192-403181EB3018}">
      <dgm:prSet/>
      <dgm:spPr/>
      <dgm:t>
        <a:bodyPr/>
        <a:lstStyle/>
        <a:p>
          <a:r>
            <a:rPr lang="en-US"/>
            <a:t>Cell:253-444-7263</a:t>
          </a:r>
        </a:p>
      </dgm:t>
    </dgm:pt>
    <dgm:pt modelId="{D2A1375B-39CA-4D39-830E-99331D51C5BC}" type="parTrans" cxnId="{8864BFB4-8C41-4FF2-91B6-50E7F6FC7504}">
      <dgm:prSet/>
      <dgm:spPr/>
      <dgm:t>
        <a:bodyPr/>
        <a:lstStyle/>
        <a:p>
          <a:endParaRPr lang="en-US"/>
        </a:p>
      </dgm:t>
    </dgm:pt>
    <dgm:pt modelId="{436EF505-501D-48DB-8FD4-C8E18AEF0881}" type="sibTrans" cxnId="{8864BFB4-8C41-4FF2-91B6-50E7F6FC7504}">
      <dgm:prSet/>
      <dgm:spPr/>
      <dgm:t>
        <a:bodyPr/>
        <a:lstStyle/>
        <a:p>
          <a:endParaRPr lang="en-US"/>
        </a:p>
      </dgm:t>
    </dgm:pt>
    <dgm:pt modelId="{07DF6928-75FD-409C-BED1-86CDCF7CB8AC}" type="pres">
      <dgm:prSet presAssocID="{119AAE7E-6E81-4CD3-A611-CC3319031D3B}" presName="vert0" presStyleCnt="0">
        <dgm:presLayoutVars>
          <dgm:dir/>
          <dgm:animOne val="branch"/>
          <dgm:animLvl val="lvl"/>
        </dgm:presLayoutVars>
      </dgm:prSet>
      <dgm:spPr/>
    </dgm:pt>
    <dgm:pt modelId="{66187C2F-7E20-4B55-81D0-BA6BADFF3569}" type="pres">
      <dgm:prSet presAssocID="{B5DF2EC8-37C9-442A-9EA4-3D854333D884}" presName="thickLine" presStyleLbl="alignNode1" presStyleIdx="0" presStyleCnt="4"/>
      <dgm:spPr/>
    </dgm:pt>
    <dgm:pt modelId="{A7A51727-95CE-4A1E-A5BD-5227B01A71FE}" type="pres">
      <dgm:prSet presAssocID="{B5DF2EC8-37C9-442A-9EA4-3D854333D884}" presName="horz1" presStyleCnt="0"/>
      <dgm:spPr/>
    </dgm:pt>
    <dgm:pt modelId="{09936A85-21C9-43E0-89DC-C5B73D85E03C}" type="pres">
      <dgm:prSet presAssocID="{B5DF2EC8-37C9-442A-9EA4-3D854333D884}" presName="tx1" presStyleLbl="revTx" presStyleIdx="0" presStyleCnt="4"/>
      <dgm:spPr/>
    </dgm:pt>
    <dgm:pt modelId="{F079E625-2080-4CE4-AE40-2369B4F8ED95}" type="pres">
      <dgm:prSet presAssocID="{B5DF2EC8-37C9-442A-9EA4-3D854333D884}" presName="vert1" presStyleCnt="0"/>
      <dgm:spPr/>
    </dgm:pt>
    <dgm:pt modelId="{D741BF89-0626-4326-B84F-1B396FB2F671}" type="pres">
      <dgm:prSet presAssocID="{39CA4537-2951-45DB-9C2E-2B796293ECF0}" presName="thickLine" presStyleLbl="alignNode1" presStyleIdx="1" presStyleCnt="4"/>
      <dgm:spPr/>
    </dgm:pt>
    <dgm:pt modelId="{0921A8F4-EEF2-4815-B055-D0B9F3434D77}" type="pres">
      <dgm:prSet presAssocID="{39CA4537-2951-45DB-9C2E-2B796293ECF0}" presName="horz1" presStyleCnt="0"/>
      <dgm:spPr/>
    </dgm:pt>
    <dgm:pt modelId="{B25385E1-CC79-4321-ABED-E3912390A313}" type="pres">
      <dgm:prSet presAssocID="{39CA4537-2951-45DB-9C2E-2B796293ECF0}" presName="tx1" presStyleLbl="revTx" presStyleIdx="1" presStyleCnt="4"/>
      <dgm:spPr/>
    </dgm:pt>
    <dgm:pt modelId="{5ED7A5BF-08FD-4FFF-83B8-E3629F4CEE8E}" type="pres">
      <dgm:prSet presAssocID="{39CA4537-2951-45DB-9C2E-2B796293ECF0}" presName="vert1" presStyleCnt="0"/>
      <dgm:spPr/>
    </dgm:pt>
    <dgm:pt modelId="{0C8AF72F-B127-4941-9E29-41AA7508C25A}" type="pres">
      <dgm:prSet presAssocID="{3BF8942D-B49C-4BAE-9928-A5D64D2FA1D4}" presName="thickLine" presStyleLbl="alignNode1" presStyleIdx="2" presStyleCnt="4"/>
      <dgm:spPr/>
    </dgm:pt>
    <dgm:pt modelId="{4E664A0F-184B-4192-8443-17C42887DA30}" type="pres">
      <dgm:prSet presAssocID="{3BF8942D-B49C-4BAE-9928-A5D64D2FA1D4}" presName="horz1" presStyleCnt="0"/>
      <dgm:spPr/>
    </dgm:pt>
    <dgm:pt modelId="{5FC04C4D-0758-449B-9469-FD58B9382B2E}" type="pres">
      <dgm:prSet presAssocID="{3BF8942D-B49C-4BAE-9928-A5D64D2FA1D4}" presName="tx1" presStyleLbl="revTx" presStyleIdx="2" presStyleCnt="4"/>
      <dgm:spPr/>
    </dgm:pt>
    <dgm:pt modelId="{AB979693-7D0E-4765-A60F-256DF34CAAE2}" type="pres">
      <dgm:prSet presAssocID="{3BF8942D-B49C-4BAE-9928-A5D64D2FA1D4}" presName="vert1" presStyleCnt="0"/>
      <dgm:spPr/>
    </dgm:pt>
    <dgm:pt modelId="{8EF5386C-B2DB-4A1F-A4B8-864FA1477EA4}" type="pres">
      <dgm:prSet presAssocID="{F3BEBA68-87FD-4310-9192-403181EB3018}" presName="thickLine" presStyleLbl="alignNode1" presStyleIdx="3" presStyleCnt="4"/>
      <dgm:spPr/>
    </dgm:pt>
    <dgm:pt modelId="{25795DDE-1262-438E-AC79-23E9AF727213}" type="pres">
      <dgm:prSet presAssocID="{F3BEBA68-87FD-4310-9192-403181EB3018}" presName="horz1" presStyleCnt="0"/>
      <dgm:spPr/>
    </dgm:pt>
    <dgm:pt modelId="{E2E0AFC3-4C3F-4E65-B297-9DAE8C89F66A}" type="pres">
      <dgm:prSet presAssocID="{F3BEBA68-87FD-4310-9192-403181EB3018}" presName="tx1" presStyleLbl="revTx" presStyleIdx="3" presStyleCnt="4"/>
      <dgm:spPr/>
    </dgm:pt>
    <dgm:pt modelId="{9474165A-F9FB-41C6-B6DD-AF052DCD658C}" type="pres">
      <dgm:prSet presAssocID="{F3BEBA68-87FD-4310-9192-403181EB3018}" presName="vert1" presStyleCnt="0"/>
      <dgm:spPr/>
    </dgm:pt>
  </dgm:ptLst>
  <dgm:cxnLst>
    <dgm:cxn modelId="{46B81934-8DFD-4FEF-B0B9-12BABB4DA42B}" srcId="{119AAE7E-6E81-4CD3-A611-CC3319031D3B}" destId="{39CA4537-2951-45DB-9C2E-2B796293ECF0}" srcOrd="1" destOrd="0" parTransId="{D1BE7DFE-D0E9-4601-97F1-DB92BE831889}" sibTransId="{A5349991-337C-44A1-AF35-05FD703CEAB8}"/>
    <dgm:cxn modelId="{AF26DE5D-1D2A-4599-9618-ADFD7D363F02}" type="presOf" srcId="{3BF8942D-B49C-4BAE-9928-A5D64D2FA1D4}" destId="{5FC04C4D-0758-449B-9469-FD58B9382B2E}" srcOrd="0" destOrd="0" presId="urn:microsoft.com/office/officeart/2008/layout/LinedList"/>
    <dgm:cxn modelId="{66DE354C-990A-4829-9405-202D327EFF3F}" type="presOf" srcId="{B5DF2EC8-37C9-442A-9EA4-3D854333D884}" destId="{09936A85-21C9-43E0-89DC-C5B73D85E03C}" srcOrd="0" destOrd="0" presId="urn:microsoft.com/office/officeart/2008/layout/LinedList"/>
    <dgm:cxn modelId="{B7BACA55-A6B9-466E-9C5F-F95F67566C29}" type="presOf" srcId="{F3BEBA68-87FD-4310-9192-403181EB3018}" destId="{E2E0AFC3-4C3F-4E65-B297-9DAE8C89F66A}" srcOrd="0" destOrd="0" presId="urn:microsoft.com/office/officeart/2008/layout/LinedList"/>
    <dgm:cxn modelId="{29FE26A2-358D-4AE6-B26D-76CD4631C5D1}" srcId="{119AAE7E-6E81-4CD3-A611-CC3319031D3B}" destId="{3BF8942D-B49C-4BAE-9928-A5D64D2FA1D4}" srcOrd="2" destOrd="0" parTransId="{352241BA-83F6-41E9-B2EB-5252F1388F56}" sibTransId="{D942E4E4-906F-4BC3-B08F-B59D51414676}"/>
    <dgm:cxn modelId="{8ED8C7B3-8176-4304-9416-86FF2248387E}" type="presOf" srcId="{119AAE7E-6E81-4CD3-A611-CC3319031D3B}" destId="{07DF6928-75FD-409C-BED1-86CDCF7CB8AC}" srcOrd="0" destOrd="0" presId="urn:microsoft.com/office/officeart/2008/layout/LinedList"/>
    <dgm:cxn modelId="{8864BFB4-8C41-4FF2-91B6-50E7F6FC7504}" srcId="{119AAE7E-6E81-4CD3-A611-CC3319031D3B}" destId="{F3BEBA68-87FD-4310-9192-403181EB3018}" srcOrd="3" destOrd="0" parTransId="{D2A1375B-39CA-4D39-830E-99331D51C5BC}" sibTransId="{436EF505-501D-48DB-8FD4-C8E18AEF0881}"/>
    <dgm:cxn modelId="{EF8274B5-940C-47D4-BA72-585D2EBE1793}" type="presOf" srcId="{39CA4537-2951-45DB-9C2E-2B796293ECF0}" destId="{B25385E1-CC79-4321-ABED-E3912390A313}" srcOrd="0" destOrd="0" presId="urn:microsoft.com/office/officeart/2008/layout/LinedList"/>
    <dgm:cxn modelId="{690BB5F0-47CB-434D-88BD-F2B96506B0BD}" srcId="{119AAE7E-6E81-4CD3-A611-CC3319031D3B}" destId="{B5DF2EC8-37C9-442A-9EA4-3D854333D884}" srcOrd="0" destOrd="0" parTransId="{8EE80359-4691-4360-9DE0-88955583EC9E}" sibTransId="{4F94BE0D-C835-4131-8C3C-1AF95577D947}"/>
    <dgm:cxn modelId="{867E98E5-E40D-4974-8C4F-FFCBE4A04DF0}" type="presParOf" srcId="{07DF6928-75FD-409C-BED1-86CDCF7CB8AC}" destId="{66187C2F-7E20-4B55-81D0-BA6BADFF3569}" srcOrd="0" destOrd="0" presId="urn:microsoft.com/office/officeart/2008/layout/LinedList"/>
    <dgm:cxn modelId="{E82B8374-2EB7-40AD-9960-CCBE4E8842E0}" type="presParOf" srcId="{07DF6928-75FD-409C-BED1-86CDCF7CB8AC}" destId="{A7A51727-95CE-4A1E-A5BD-5227B01A71FE}" srcOrd="1" destOrd="0" presId="urn:microsoft.com/office/officeart/2008/layout/LinedList"/>
    <dgm:cxn modelId="{474BEADC-9E41-4D5F-BF39-C5B796E6913E}" type="presParOf" srcId="{A7A51727-95CE-4A1E-A5BD-5227B01A71FE}" destId="{09936A85-21C9-43E0-89DC-C5B73D85E03C}" srcOrd="0" destOrd="0" presId="urn:microsoft.com/office/officeart/2008/layout/LinedList"/>
    <dgm:cxn modelId="{1D9D83BB-D87E-4901-A7FC-DFDAD523755D}" type="presParOf" srcId="{A7A51727-95CE-4A1E-A5BD-5227B01A71FE}" destId="{F079E625-2080-4CE4-AE40-2369B4F8ED95}" srcOrd="1" destOrd="0" presId="urn:microsoft.com/office/officeart/2008/layout/LinedList"/>
    <dgm:cxn modelId="{DEBB1B5B-74A6-4AB6-853F-77D0C29DC4A8}" type="presParOf" srcId="{07DF6928-75FD-409C-BED1-86CDCF7CB8AC}" destId="{D741BF89-0626-4326-B84F-1B396FB2F671}" srcOrd="2" destOrd="0" presId="urn:microsoft.com/office/officeart/2008/layout/LinedList"/>
    <dgm:cxn modelId="{FADA7259-0D50-4AF5-95C1-ACDB1610BD06}" type="presParOf" srcId="{07DF6928-75FD-409C-BED1-86CDCF7CB8AC}" destId="{0921A8F4-EEF2-4815-B055-D0B9F3434D77}" srcOrd="3" destOrd="0" presId="urn:microsoft.com/office/officeart/2008/layout/LinedList"/>
    <dgm:cxn modelId="{152068A5-8E8C-4A31-9127-46CCC2E2F350}" type="presParOf" srcId="{0921A8F4-EEF2-4815-B055-D0B9F3434D77}" destId="{B25385E1-CC79-4321-ABED-E3912390A313}" srcOrd="0" destOrd="0" presId="urn:microsoft.com/office/officeart/2008/layout/LinedList"/>
    <dgm:cxn modelId="{3B718C45-FE4D-4195-9F07-F6A45E5312FC}" type="presParOf" srcId="{0921A8F4-EEF2-4815-B055-D0B9F3434D77}" destId="{5ED7A5BF-08FD-4FFF-83B8-E3629F4CEE8E}" srcOrd="1" destOrd="0" presId="urn:microsoft.com/office/officeart/2008/layout/LinedList"/>
    <dgm:cxn modelId="{24D12CF4-1A33-41CE-9C2C-EAB889748BA2}" type="presParOf" srcId="{07DF6928-75FD-409C-BED1-86CDCF7CB8AC}" destId="{0C8AF72F-B127-4941-9E29-41AA7508C25A}" srcOrd="4" destOrd="0" presId="urn:microsoft.com/office/officeart/2008/layout/LinedList"/>
    <dgm:cxn modelId="{C9E85C1E-81C8-40A2-AF61-3C60D166660F}" type="presParOf" srcId="{07DF6928-75FD-409C-BED1-86CDCF7CB8AC}" destId="{4E664A0F-184B-4192-8443-17C42887DA30}" srcOrd="5" destOrd="0" presId="urn:microsoft.com/office/officeart/2008/layout/LinedList"/>
    <dgm:cxn modelId="{215B37C2-DA77-44C9-BCCB-8E41D3B19919}" type="presParOf" srcId="{4E664A0F-184B-4192-8443-17C42887DA30}" destId="{5FC04C4D-0758-449B-9469-FD58B9382B2E}" srcOrd="0" destOrd="0" presId="urn:microsoft.com/office/officeart/2008/layout/LinedList"/>
    <dgm:cxn modelId="{501A7DAD-84CD-489D-81C9-DD52CE84694F}" type="presParOf" srcId="{4E664A0F-184B-4192-8443-17C42887DA30}" destId="{AB979693-7D0E-4765-A60F-256DF34CAAE2}" srcOrd="1" destOrd="0" presId="urn:microsoft.com/office/officeart/2008/layout/LinedList"/>
    <dgm:cxn modelId="{41EFF6A0-0163-4F56-B242-9E64EC5B9634}" type="presParOf" srcId="{07DF6928-75FD-409C-BED1-86CDCF7CB8AC}" destId="{8EF5386C-B2DB-4A1F-A4B8-864FA1477EA4}" srcOrd="6" destOrd="0" presId="urn:microsoft.com/office/officeart/2008/layout/LinedList"/>
    <dgm:cxn modelId="{C80A96D2-37E0-435A-B842-27DD6924FFC1}" type="presParOf" srcId="{07DF6928-75FD-409C-BED1-86CDCF7CB8AC}" destId="{25795DDE-1262-438E-AC79-23E9AF727213}" srcOrd="7" destOrd="0" presId="urn:microsoft.com/office/officeart/2008/layout/LinedList"/>
    <dgm:cxn modelId="{1D374DFE-B35A-4AF6-830D-91EFD4AAC412}" type="presParOf" srcId="{25795DDE-1262-438E-AC79-23E9AF727213}" destId="{E2E0AFC3-4C3F-4E65-B297-9DAE8C89F66A}" srcOrd="0" destOrd="0" presId="urn:microsoft.com/office/officeart/2008/layout/LinedList"/>
    <dgm:cxn modelId="{EBA96E85-4C84-480A-AFA0-E77974C8BE44}" type="presParOf" srcId="{25795DDE-1262-438E-AC79-23E9AF727213}" destId="{9474165A-F9FB-41C6-B6DD-AF052DCD65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ACA8E-CB7A-4C35-8337-CC5C97393F2E}">
      <dsp:nvSpPr>
        <dsp:cNvPr id="0" name=""/>
        <dsp:cNvSpPr/>
      </dsp:nvSpPr>
      <dsp:spPr>
        <a:xfrm>
          <a:off x="0" y="3520"/>
          <a:ext cx="4530898" cy="1198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Learning Objectives for the Day</a:t>
          </a:r>
        </a:p>
      </dsp:txBody>
      <dsp:txXfrm>
        <a:off x="5851" y="9371"/>
        <a:ext cx="4519196" cy="108151"/>
      </dsp:txXfrm>
    </dsp:sp>
    <dsp:sp modelId="{8E83197D-2A7E-4A1D-A0F1-ED021D7BD346}">
      <dsp:nvSpPr>
        <dsp:cNvPr id="0" name=""/>
        <dsp:cNvSpPr/>
      </dsp:nvSpPr>
      <dsp:spPr>
        <a:xfrm>
          <a:off x="0" y="123373"/>
          <a:ext cx="4530898" cy="351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5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Learn to Live SEL as a foundation for success for all students</a:t>
          </a:r>
          <a:endParaRPr lang="en-US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Learn to shift your leadership to an asset-based leadership approach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Learn how to move from punitive consequences to teachable moments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Learn the value of raising expectation vs adding more rules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Learn to create an instructional framework that ensure academic success for all students in the classroom</a:t>
          </a:r>
        </a:p>
      </dsp:txBody>
      <dsp:txXfrm>
        <a:off x="0" y="123373"/>
        <a:ext cx="4530898" cy="3512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51D09-C34D-45B7-9A94-AF1B71721EA5}">
      <dsp:nvSpPr>
        <dsp:cNvPr id="0" name=""/>
        <dsp:cNvSpPr/>
      </dsp:nvSpPr>
      <dsp:spPr>
        <a:xfrm>
          <a:off x="0" y="136950"/>
          <a:ext cx="4530898" cy="1074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We must raise the level of our schoolwide expectation.</a:t>
          </a:r>
        </a:p>
      </dsp:txBody>
      <dsp:txXfrm>
        <a:off x="52431" y="189381"/>
        <a:ext cx="4426036" cy="969198"/>
      </dsp:txXfrm>
    </dsp:sp>
    <dsp:sp modelId="{609D804D-E464-4578-AD51-350BA15F8276}">
      <dsp:nvSpPr>
        <dsp:cNvPr id="0" name=""/>
        <dsp:cNvSpPr/>
      </dsp:nvSpPr>
      <dsp:spPr>
        <a:xfrm>
          <a:off x="0" y="1211010"/>
          <a:ext cx="4530898" cy="229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5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Students do not rise to rules; they rise to expectation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We cannot punish our way to a great school climate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Mean teachers have mean classes and mean principals have mean schools.</a:t>
          </a:r>
        </a:p>
      </dsp:txBody>
      <dsp:txXfrm>
        <a:off x="0" y="1211010"/>
        <a:ext cx="4530898" cy="2291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87C2F-7E20-4B55-81D0-BA6BADFF3569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36A85-21C9-43E0-89DC-C5B73D85E03C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You can contact me at: </a:t>
          </a:r>
        </a:p>
      </dsp:txBody>
      <dsp:txXfrm>
        <a:off x="0" y="0"/>
        <a:ext cx="6900512" cy="1384035"/>
      </dsp:txXfrm>
    </dsp:sp>
    <dsp:sp modelId="{D741BF89-0626-4326-B84F-1B396FB2F671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385E1-CC79-4321-ABED-E3912390A313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hlinkClick xmlns:r="http://schemas.openxmlformats.org/officeDocument/2006/relationships" r:id="rId1"/>
            </a:rPr>
            <a:t>stout.edu.consult@gmail.com</a:t>
          </a:r>
          <a:endParaRPr lang="en-US" sz="3900" kern="1200"/>
        </a:p>
      </dsp:txBody>
      <dsp:txXfrm>
        <a:off x="0" y="1384035"/>
        <a:ext cx="6900512" cy="1384035"/>
      </dsp:txXfrm>
    </dsp:sp>
    <dsp:sp modelId="{0C8AF72F-B127-4941-9E29-41AA7508C25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04C4D-0758-449B-9469-FD58B9382B2E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stouta1@spu.edu</a:t>
          </a:r>
        </a:p>
      </dsp:txBody>
      <dsp:txXfrm>
        <a:off x="0" y="2768070"/>
        <a:ext cx="6900512" cy="1384035"/>
      </dsp:txXfrm>
    </dsp:sp>
    <dsp:sp modelId="{8EF5386C-B2DB-4A1F-A4B8-864FA1477EA4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0AFC3-4C3F-4E65-B297-9DAE8C89F66A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Cell:253-444-7263</a:t>
          </a:r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7E558-72C7-4167-B89A-4C2F05C291C8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B1D00-C307-4B41-886B-5B545A4DC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3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69a49f33dc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69a49f33dc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B2CDF-4A82-6653-F9AC-959BFF3BC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5EBEE-E733-EE25-854D-72262AAC1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51AF7-EA13-317F-FFA9-8E8C5E21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6E2-EF3B-4A31-B84B-F7C334F7D00F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9D70D-6B17-3843-AC64-22B95103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Character Strong National Conference 2025 Dr. Stout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ED068-19B2-493E-2E60-6756C3A9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3344-F650-4FDB-A764-9C815DC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1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9FCE-887F-2D7A-4A0E-83CE568F4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757A3-789C-BFD3-26CA-B64E96C5A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634B4-5E22-9C47-F301-5B32A948B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5987-2DA6-4635-8391-D6FABB0FDD09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EBA7B-FEE7-0FA0-98AA-4BF6F8ED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Character Strong National Conference 2025 Dr. Stout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F7C3A-A261-DE51-37BF-77AFE382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3344-F650-4FDB-A764-9C815DC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8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75919-8D6A-9819-BF25-35F618DDB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6AC45-5C27-9FDD-5A99-536F1DF87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340EE-0EC1-442B-2B02-F0F4BAE7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3DDA-A224-48CF-A326-637E10445CEB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5A94D-7CE9-643E-D2C7-B7C5322D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Character Strong National Conference 2025 Dr. Stout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2EB04-75A1-2959-53B8-2E841C18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3344-F650-4FDB-A764-9C815DC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93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les Intersection 2 1">
  <p:cSld name="Circles Intersection 2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39"/>
          <p:cNvGrpSpPr/>
          <p:nvPr/>
        </p:nvGrpSpPr>
        <p:grpSpPr>
          <a:xfrm>
            <a:off x="814" y="1"/>
            <a:ext cx="5027783" cy="6860175"/>
            <a:chOff x="-24225714" y="0"/>
            <a:chExt cx="4914424" cy="6860175"/>
          </a:xfrm>
        </p:grpSpPr>
        <p:sp>
          <p:nvSpPr>
            <p:cNvPr id="325" name="Google Shape;325;p39"/>
            <p:cNvSpPr/>
            <p:nvPr/>
          </p:nvSpPr>
          <p:spPr>
            <a:xfrm>
              <a:off x="-24225714" y="2175"/>
              <a:ext cx="4914424" cy="6858000"/>
            </a:xfrm>
            <a:custGeom>
              <a:avLst/>
              <a:gdLst/>
              <a:ahLst/>
              <a:cxnLst/>
              <a:rect l="l" t="t" r="r" b="b"/>
              <a:pathLst>
                <a:path w="3238500" h="6858000" extrusionOk="0">
                  <a:moveTo>
                    <a:pt x="0" y="0"/>
                  </a:moveTo>
                  <a:lnTo>
                    <a:pt x="3109145" y="0"/>
                  </a:lnTo>
                  <a:lnTo>
                    <a:pt x="3115297" y="15127"/>
                  </a:lnTo>
                  <a:cubicBezTo>
                    <a:pt x="3424444" y="917061"/>
                    <a:pt x="3087048" y="1889535"/>
                    <a:pt x="2812574" y="3242575"/>
                  </a:cubicBezTo>
                  <a:cubicBezTo>
                    <a:pt x="2570182" y="4446587"/>
                    <a:pt x="2573161" y="5307170"/>
                    <a:pt x="2996332" y="6589330"/>
                  </a:cubicBezTo>
                  <a:lnTo>
                    <a:pt x="308938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6FCF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9"/>
            <p:cNvSpPr/>
            <p:nvPr/>
          </p:nvSpPr>
          <p:spPr>
            <a:xfrm>
              <a:off x="-24225714" y="0"/>
              <a:ext cx="4286250" cy="6858000"/>
            </a:xfrm>
            <a:custGeom>
              <a:avLst/>
              <a:gdLst/>
              <a:ahLst/>
              <a:cxnLst/>
              <a:rect l="l" t="t" r="r" b="b"/>
              <a:pathLst>
                <a:path w="4286250" h="6858000" extrusionOk="0">
                  <a:moveTo>
                    <a:pt x="0" y="0"/>
                  </a:moveTo>
                  <a:lnTo>
                    <a:pt x="4040002" y="0"/>
                  </a:lnTo>
                  <a:lnTo>
                    <a:pt x="4103435" y="155595"/>
                  </a:lnTo>
                  <a:cubicBezTo>
                    <a:pt x="4493152" y="1252205"/>
                    <a:pt x="4176598" y="2408333"/>
                    <a:pt x="3923020" y="4071123"/>
                  </a:cubicBezTo>
                  <a:cubicBezTo>
                    <a:pt x="3767985" y="5095493"/>
                    <a:pt x="3730656" y="5900721"/>
                    <a:pt x="3873928" y="6852920"/>
                  </a:cubicBezTo>
                  <a:lnTo>
                    <a:pt x="387476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327" name="Google Shape;327;p39"/>
          <p:cNvGrpSpPr/>
          <p:nvPr/>
        </p:nvGrpSpPr>
        <p:grpSpPr>
          <a:xfrm>
            <a:off x="419101" y="371930"/>
            <a:ext cx="1065115" cy="610801"/>
            <a:chOff x="3161" y="228"/>
            <a:chExt cx="1356" cy="777"/>
          </a:xfrm>
        </p:grpSpPr>
        <p:sp>
          <p:nvSpPr>
            <p:cNvPr id="328" name="Google Shape;328;p39"/>
            <p:cNvSpPr/>
            <p:nvPr/>
          </p:nvSpPr>
          <p:spPr>
            <a:xfrm>
              <a:off x="3161" y="228"/>
              <a:ext cx="1356" cy="777"/>
            </a:xfrm>
            <a:custGeom>
              <a:avLst/>
              <a:gdLst/>
              <a:ahLst/>
              <a:cxnLst/>
              <a:rect l="l" t="t" r="r" b="b"/>
              <a:pathLst>
                <a:path w="2389" h="1370" extrusionOk="0">
                  <a:moveTo>
                    <a:pt x="116" y="801"/>
                  </a:moveTo>
                  <a:cubicBezTo>
                    <a:pt x="69" y="789"/>
                    <a:pt x="40" y="743"/>
                    <a:pt x="26" y="698"/>
                  </a:cubicBezTo>
                  <a:cubicBezTo>
                    <a:pt x="9" y="645"/>
                    <a:pt x="0" y="595"/>
                    <a:pt x="7" y="521"/>
                  </a:cubicBezTo>
                  <a:cubicBezTo>
                    <a:pt x="10" y="477"/>
                    <a:pt x="21" y="437"/>
                    <a:pt x="33" y="396"/>
                  </a:cubicBezTo>
                  <a:cubicBezTo>
                    <a:pt x="39" y="376"/>
                    <a:pt x="52" y="345"/>
                    <a:pt x="59" y="329"/>
                  </a:cubicBezTo>
                  <a:cubicBezTo>
                    <a:pt x="80" y="279"/>
                    <a:pt x="118" y="228"/>
                    <a:pt x="149" y="186"/>
                  </a:cubicBezTo>
                  <a:cubicBezTo>
                    <a:pt x="175" y="152"/>
                    <a:pt x="203" y="124"/>
                    <a:pt x="235" y="96"/>
                  </a:cubicBezTo>
                  <a:cubicBezTo>
                    <a:pt x="260" y="73"/>
                    <a:pt x="288" y="47"/>
                    <a:pt x="324" y="33"/>
                  </a:cubicBezTo>
                  <a:cubicBezTo>
                    <a:pt x="364" y="16"/>
                    <a:pt x="421" y="0"/>
                    <a:pt x="452" y="34"/>
                  </a:cubicBezTo>
                  <a:cubicBezTo>
                    <a:pt x="491" y="76"/>
                    <a:pt x="462" y="149"/>
                    <a:pt x="436" y="183"/>
                  </a:cubicBezTo>
                  <a:cubicBezTo>
                    <a:pt x="429" y="192"/>
                    <a:pt x="421" y="203"/>
                    <a:pt x="414" y="210"/>
                  </a:cubicBezTo>
                  <a:cubicBezTo>
                    <a:pt x="397" y="227"/>
                    <a:pt x="374" y="250"/>
                    <a:pt x="354" y="242"/>
                  </a:cubicBezTo>
                  <a:cubicBezTo>
                    <a:pt x="351" y="218"/>
                    <a:pt x="376" y="208"/>
                    <a:pt x="389" y="191"/>
                  </a:cubicBezTo>
                  <a:cubicBezTo>
                    <a:pt x="402" y="173"/>
                    <a:pt x="418" y="145"/>
                    <a:pt x="423" y="123"/>
                  </a:cubicBezTo>
                  <a:cubicBezTo>
                    <a:pt x="429" y="102"/>
                    <a:pt x="428" y="72"/>
                    <a:pt x="414" y="64"/>
                  </a:cubicBezTo>
                  <a:cubicBezTo>
                    <a:pt x="402" y="57"/>
                    <a:pt x="379" y="65"/>
                    <a:pt x="365" y="72"/>
                  </a:cubicBezTo>
                  <a:cubicBezTo>
                    <a:pt x="349" y="80"/>
                    <a:pt x="332" y="94"/>
                    <a:pt x="317" y="107"/>
                  </a:cubicBezTo>
                  <a:cubicBezTo>
                    <a:pt x="287" y="134"/>
                    <a:pt x="268" y="153"/>
                    <a:pt x="243" y="189"/>
                  </a:cubicBezTo>
                  <a:cubicBezTo>
                    <a:pt x="232" y="205"/>
                    <a:pt x="219" y="219"/>
                    <a:pt x="209" y="232"/>
                  </a:cubicBezTo>
                  <a:cubicBezTo>
                    <a:pt x="196" y="251"/>
                    <a:pt x="186" y="277"/>
                    <a:pt x="171" y="302"/>
                  </a:cubicBezTo>
                  <a:cubicBezTo>
                    <a:pt x="158" y="324"/>
                    <a:pt x="148" y="353"/>
                    <a:pt x="140" y="376"/>
                  </a:cubicBezTo>
                  <a:cubicBezTo>
                    <a:pt x="114" y="450"/>
                    <a:pt x="84" y="515"/>
                    <a:pt x="92" y="611"/>
                  </a:cubicBezTo>
                  <a:cubicBezTo>
                    <a:pt x="96" y="663"/>
                    <a:pt x="126" y="729"/>
                    <a:pt x="183" y="728"/>
                  </a:cubicBezTo>
                  <a:cubicBezTo>
                    <a:pt x="199" y="728"/>
                    <a:pt x="219" y="717"/>
                    <a:pt x="232" y="709"/>
                  </a:cubicBezTo>
                  <a:cubicBezTo>
                    <a:pt x="281" y="678"/>
                    <a:pt x="320" y="617"/>
                    <a:pt x="354" y="568"/>
                  </a:cubicBezTo>
                  <a:cubicBezTo>
                    <a:pt x="358" y="562"/>
                    <a:pt x="364" y="550"/>
                    <a:pt x="374" y="555"/>
                  </a:cubicBezTo>
                  <a:cubicBezTo>
                    <a:pt x="387" y="572"/>
                    <a:pt x="369" y="589"/>
                    <a:pt x="362" y="603"/>
                  </a:cubicBezTo>
                  <a:cubicBezTo>
                    <a:pt x="338" y="647"/>
                    <a:pt x="313" y="695"/>
                    <a:pt x="282" y="733"/>
                  </a:cubicBezTo>
                  <a:cubicBezTo>
                    <a:pt x="251" y="772"/>
                    <a:pt x="191" y="820"/>
                    <a:pt x="116" y="801"/>
                  </a:cubicBezTo>
                  <a:close/>
                  <a:moveTo>
                    <a:pt x="2385" y="571"/>
                  </a:moveTo>
                  <a:cubicBezTo>
                    <a:pt x="2377" y="649"/>
                    <a:pt x="2310" y="699"/>
                    <a:pt x="2219" y="689"/>
                  </a:cubicBezTo>
                  <a:cubicBezTo>
                    <a:pt x="2184" y="685"/>
                    <a:pt x="2163" y="677"/>
                    <a:pt x="2140" y="658"/>
                  </a:cubicBezTo>
                  <a:cubicBezTo>
                    <a:pt x="2115" y="639"/>
                    <a:pt x="2097" y="604"/>
                    <a:pt x="2095" y="567"/>
                  </a:cubicBezTo>
                  <a:cubicBezTo>
                    <a:pt x="2092" y="473"/>
                    <a:pt x="2150" y="418"/>
                    <a:pt x="2197" y="370"/>
                  </a:cubicBezTo>
                  <a:cubicBezTo>
                    <a:pt x="2191" y="355"/>
                    <a:pt x="2172" y="353"/>
                    <a:pt x="2168" y="335"/>
                  </a:cubicBezTo>
                  <a:cubicBezTo>
                    <a:pt x="2107" y="411"/>
                    <a:pt x="2062" y="534"/>
                    <a:pt x="1913" y="519"/>
                  </a:cubicBezTo>
                  <a:cubicBezTo>
                    <a:pt x="1880" y="516"/>
                    <a:pt x="1858" y="492"/>
                    <a:pt x="1845" y="462"/>
                  </a:cubicBezTo>
                  <a:cubicBezTo>
                    <a:pt x="1826" y="479"/>
                    <a:pt x="1803" y="515"/>
                    <a:pt x="1767" y="519"/>
                  </a:cubicBezTo>
                  <a:cubicBezTo>
                    <a:pt x="1717" y="524"/>
                    <a:pt x="1673" y="508"/>
                    <a:pt x="1674" y="452"/>
                  </a:cubicBezTo>
                  <a:cubicBezTo>
                    <a:pt x="1662" y="459"/>
                    <a:pt x="1656" y="476"/>
                    <a:pt x="1641" y="487"/>
                  </a:cubicBezTo>
                  <a:cubicBezTo>
                    <a:pt x="1596" y="522"/>
                    <a:pt x="1497" y="532"/>
                    <a:pt x="1477" y="475"/>
                  </a:cubicBezTo>
                  <a:cubicBezTo>
                    <a:pt x="1462" y="483"/>
                    <a:pt x="1441" y="508"/>
                    <a:pt x="1419" y="513"/>
                  </a:cubicBezTo>
                  <a:cubicBezTo>
                    <a:pt x="1383" y="520"/>
                    <a:pt x="1357" y="507"/>
                    <a:pt x="1349" y="479"/>
                  </a:cubicBezTo>
                  <a:cubicBezTo>
                    <a:pt x="1330" y="490"/>
                    <a:pt x="1309" y="515"/>
                    <a:pt x="1279" y="519"/>
                  </a:cubicBezTo>
                  <a:cubicBezTo>
                    <a:pt x="1235" y="525"/>
                    <a:pt x="1197" y="507"/>
                    <a:pt x="1183" y="476"/>
                  </a:cubicBezTo>
                  <a:cubicBezTo>
                    <a:pt x="1153" y="514"/>
                    <a:pt x="1047" y="534"/>
                    <a:pt x="1035" y="467"/>
                  </a:cubicBezTo>
                  <a:cubicBezTo>
                    <a:pt x="1026" y="413"/>
                    <a:pt x="1060" y="364"/>
                    <a:pt x="1080" y="329"/>
                  </a:cubicBezTo>
                  <a:cubicBezTo>
                    <a:pt x="1073" y="322"/>
                    <a:pt x="1065" y="317"/>
                    <a:pt x="1054" y="315"/>
                  </a:cubicBezTo>
                  <a:cubicBezTo>
                    <a:pt x="1030" y="356"/>
                    <a:pt x="1005" y="423"/>
                    <a:pt x="973" y="470"/>
                  </a:cubicBezTo>
                  <a:cubicBezTo>
                    <a:pt x="964" y="483"/>
                    <a:pt x="944" y="503"/>
                    <a:pt x="932" y="510"/>
                  </a:cubicBezTo>
                  <a:cubicBezTo>
                    <a:pt x="904" y="525"/>
                    <a:pt x="858" y="521"/>
                    <a:pt x="850" y="489"/>
                  </a:cubicBezTo>
                  <a:cubicBezTo>
                    <a:pt x="830" y="502"/>
                    <a:pt x="808" y="521"/>
                    <a:pt x="778" y="522"/>
                  </a:cubicBezTo>
                  <a:cubicBezTo>
                    <a:pt x="721" y="525"/>
                    <a:pt x="689" y="492"/>
                    <a:pt x="685" y="437"/>
                  </a:cubicBezTo>
                  <a:cubicBezTo>
                    <a:pt x="673" y="444"/>
                    <a:pt x="664" y="460"/>
                    <a:pt x="650" y="471"/>
                  </a:cubicBezTo>
                  <a:cubicBezTo>
                    <a:pt x="635" y="484"/>
                    <a:pt x="558" y="536"/>
                    <a:pt x="533" y="494"/>
                  </a:cubicBezTo>
                  <a:cubicBezTo>
                    <a:pt x="528" y="486"/>
                    <a:pt x="526" y="467"/>
                    <a:pt x="528" y="451"/>
                  </a:cubicBezTo>
                  <a:cubicBezTo>
                    <a:pt x="532" y="412"/>
                    <a:pt x="553" y="367"/>
                    <a:pt x="566" y="330"/>
                  </a:cubicBezTo>
                  <a:cubicBezTo>
                    <a:pt x="571" y="318"/>
                    <a:pt x="574" y="297"/>
                    <a:pt x="561" y="292"/>
                  </a:cubicBezTo>
                  <a:cubicBezTo>
                    <a:pt x="549" y="288"/>
                    <a:pt x="533" y="304"/>
                    <a:pt x="526" y="310"/>
                  </a:cubicBezTo>
                  <a:cubicBezTo>
                    <a:pt x="514" y="319"/>
                    <a:pt x="508" y="326"/>
                    <a:pt x="498" y="335"/>
                  </a:cubicBezTo>
                  <a:cubicBezTo>
                    <a:pt x="478" y="392"/>
                    <a:pt x="456" y="446"/>
                    <a:pt x="435" y="500"/>
                  </a:cubicBezTo>
                  <a:cubicBezTo>
                    <a:pt x="418" y="503"/>
                    <a:pt x="386" y="507"/>
                    <a:pt x="374" y="497"/>
                  </a:cubicBezTo>
                  <a:cubicBezTo>
                    <a:pt x="375" y="476"/>
                    <a:pt x="384" y="457"/>
                    <a:pt x="392" y="438"/>
                  </a:cubicBezTo>
                  <a:cubicBezTo>
                    <a:pt x="414" y="382"/>
                    <a:pt x="434" y="321"/>
                    <a:pt x="454" y="262"/>
                  </a:cubicBezTo>
                  <a:cubicBezTo>
                    <a:pt x="479" y="184"/>
                    <a:pt x="517" y="111"/>
                    <a:pt x="544" y="36"/>
                  </a:cubicBezTo>
                  <a:cubicBezTo>
                    <a:pt x="561" y="32"/>
                    <a:pt x="587" y="31"/>
                    <a:pt x="606" y="34"/>
                  </a:cubicBezTo>
                  <a:cubicBezTo>
                    <a:pt x="581" y="119"/>
                    <a:pt x="545" y="192"/>
                    <a:pt x="519" y="275"/>
                  </a:cubicBezTo>
                  <a:cubicBezTo>
                    <a:pt x="539" y="263"/>
                    <a:pt x="586" y="229"/>
                    <a:pt x="626" y="243"/>
                  </a:cubicBezTo>
                  <a:cubicBezTo>
                    <a:pt x="642" y="249"/>
                    <a:pt x="653" y="267"/>
                    <a:pt x="650" y="294"/>
                  </a:cubicBezTo>
                  <a:cubicBezTo>
                    <a:pt x="647" y="317"/>
                    <a:pt x="633" y="346"/>
                    <a:pt x="623" y="372"/>
                  </a:cubicBezTo>
                  <a:cubicBezTo>
                    <a:pt x="618" y="384"/>
                    <a:pt x="614" y="398"/>
                    <a:pt x="610" y="411"/>
                  </a:cubicBezTo>
                  <a:cubicBezTo>
                    <a:pt x="607" y="422"/>
                    <a:pt x="597" y="439"/>
                    <a:pt x="610" y="449"/>
                  </a:cubicBezTo>
                  <a:cubicBezTo>
                    <a:pt x="631" y="453"/>
                    <a:pt x="645" y="436"/>
                    <a:pt x="656" y="422"/>
                  </a:cubicBezTo>
                  <a:cubicBezTo>
                    <a:pt x="692" y="380"/>
                    <a:pt x="707" y="312"/>
                    <a:pt x="751" y="275"/>
                  </a:cubicBezTo>
                  <a:cubicBezTo>
                    <a:pt x="762" y="266"/>
                    <a:pt x="779" y="254"/>
                    <a:pt x="793" y="250"/>
                  </a:cubicBezTo>
                  <a:cubicBezTo>
                    <a:pt x="821" y="240"/>
                    <a:pt x="885" y="244"/>
                    <a:pt x="902" y="272"/>
                  </a:cubicBezTo>
                  <a:cubicBezTo>
                    <a:pt x="906" y="263"/>
                    <a:pt x="910" y="255"/>
                    <a:pt x="918" y="250"/>
                  </a:cubicBezTo>
                  <a:cubicBezTo>
                    <a:pt x="938" y="252"/>
                    <a:pt x="963" y="242"/>
                    <a:pt x="975" y="254"/>
                  </a:cubicBezTo>
                  <a:cubicBezTo>
                    <a:pt x="966" y="295"/>
                    <a:pt x="943" y="346"/>
                    <a:pt x="929" y="389"/>
                  </a:cubicBezTo>
                  <a:cubicBezTo>
                    <a:pt x="924" y="403"/>
                    <a:pt x="922" y="416"/>
                    <a:pt x="916" y="433"/>
                  </a:cubicBezTo>
                  <a:cubicBezTo>
                    <a:pt x="912" y="446"/>
                    <a:pt x="905" y="472"/>
                    <a:pt x="918" y="476"/>
                  </a:cubicBezTo>
                  <a:cubicBezTo>
                    <a:pt x="934" y="482"/>
                    <a:pt x="950" y="454"/>
                    <a:pt x="957" y="440"/>
                  </a:cubicBezTo>
                  <a:cubicBezTo>
                    <a:pt x="983" y="392"/>
                    <a:pt x="1016" y="331"/>
                    <a:pt x="1029" y="288"/>
                  </a:cubicBezTo>
                  <a:cubicBezTo>
                    <a:pt x="1032" y="277"/>
                    <a:pt x="1033" y="251"/>
                    <a:pt x="1046" y="250"/>
                  </a:cubicBezTo>
                  <a:cubicBezTo>
                    <a:pt x="1056" y="248"/>
                    <a:pt x="1056" y="259"/>
                    <a:pt x="1064" y="267"/>
                  </a:cubicBezTo>
                  <a:cubicBezTo>
                    <a:pt x="1071" y="275"/>
                    <a:pt x="1084" y="284"/>
                    <a:pt x="1089" y="288"/>
                  </a:cubicBezTo>
                  <a:cubicBezTo>
                    <a:pt x="1108" y="300"/>
                    <a:pt x="1157" y="304"/>
                    <a:pt x="1159" y="329"/>
                  </a:cubicBezTo>
                  <a:cubicBezTo>
                    <a:pt x="1160" y="344"/>
                    <a:pt x="1146" y="347"/>
                    <a:pt x="1140" y="354"/>
                  </a:cubicBezTo>
                  <a:cubicBezTo>
                    <a:pt x="1126" y="369"/>
                    <a:pt x="1102" y="408"/>
                    <a:pt x="1099" y="438"/>
                  </a:cubicBezTo>
                  <a:cubicBezTo>
                    <a:pt x="1096" y="462"/>
                    <a:pt x="1102" y="480"/>
                    <a:pt x="1122" y="481"/>
                  </a:cubicBezTo>
                  <a:cubicBezTo>
                    <a:pt x="1148" y="483"/>
                    <a:pt x="1174" y="450"/>
                    <a:pt x="1178" y="433"/>
                  </a:cubicBezTo>
                  <a:cubicBezTo>
                    <a:pt x="1180" y="424"/>
                    <a:pt x="1177" y="414"/>
                    <a:pt x="1178" y="403"/>
                  </a:cubicBezTo>
                  <a:cubicBezTo>
                    <a:pt x="1182" y="367"/>
                    <a:pt x="1206" y="322"/>
                    <a:pt x="1230" y="299"/>
                  </a:cubicBezTo>
                  <a:cubicBezTo>
                    <a:pt x="1244" y="285"/>
                    <a:pt x="1270" y="264"/>
                    <a:pt x="1290" y="261"/>
                  </a:cubicBezTo>
                  <a:cubicBezTo>
                    <a:pt x="1333" y="253"/>
                    <a:pt x="1355" y="266"/>
                    <a:pt x="1387" y="288"/>
                  </a:cubicBezTo>
                  <a:cubicBezTo>
                    <a:pt x="1396" y="284"/>
                    <a:pt x="1392" y="267"/>
                    <a:pt x="1401" y="262"/>
                  </a:cubicBezTo>
                  <a:cubicBezTo>
                    <a:pt x="1418" y="258"/>
                    <a:pt x="1440" y="262"/>
                    <a:pt x="1455" y="262"/>
                  </a:cubicBezTo>
                  <a:cubicBezTo>
                    <a:pt x="1451" y="300"/>
                    <a:pt x="1439" y="336"/>
                    <a:pt x="1428" y="372"/>
                  </a:cubicBezTo>
                  <a:cubicBezTo>
                    <a:pt x="1417" y="406"/>
                    <a:pt x="1396" y="442"/>
                    <a:pt x="1408" y="481"/>
                  </a:cubicBezTo>
                  <a:cubicBezTo>
                    <a:pt x="1444" y="483"/>
                    <a:pt x="1453" y="458"/>
                    <a:pt x="1469" y="440"/>
                  </a:cubicBezTo>
                  <a:cubicBezTo>
                    <a:pt x="1468" y="360"/>
                    <a:pt x="1513" y="272"/>
                    <a:pt x="1580" y="250"/>
                  </a:cubicBezTo>
                  <a:cubicBezTo>
                    <a:pt x="1615" y="238"/>
                    <a:pt x="1660" y="257"/>
                    <a:pt x="1669" y="286"/>
                  </a:cubicBezTo>
                  <a:cubicBezTo>
                    <a:pt x="1677" y="311"/>
                    <a:pt x="1669" y="346"/>
                    <a:pt x="1645" y="348"/>
                  </a:cubicBezTo>
                  <a:cubicBezTo>
                    <a:pt x="1640" y="328"/>
                    <a:pt x="1650" y="296"/>
                    <a:pt x="1628" y="291"/>
                  </a:cubicBezTo>
                  <a:cubicBezTo>
                    <a:pt x="1619" y="289"/>
                    <a:pt x="1601" y="297"/>
                    <a:pt x="1593" y="302"/>
                  </a:cubicBezTo>
                  <a:cubicBezTo>
                    <a:pt x="1559" y="325"/>
                    <a:pt x="1524" y="388"/>
                    <a:pt x="1531" y="449"/>
                  </a:cubicBezTo>
                  <a:cubicBezTo>
                    <a:pt x="1537" y="495"/>
                    <a:pt x="1602" y="484"/>
                    <a:pt x="1629" y="464"/>
                  </a:cubicBezTo>
                  <a:cubicBezTo>
                    <a:pt x="1647" y="450"/>
                    <a:pt x="1668" y="422"/>
                    <a:pt x="1675" y="405"/>
                  </a:cubicBezTo>
                  <a:cubicBezTo>
                    <a:pt x="1684" y="386"/>
                    <a:pt x="1690" y="363"/>
                    <a:pt x="1698" y="343"/>
                  </a:cubicBezTo>
                  <a:cubicBezTo>
                    <a:pt x="1721" y="285"/>
                    <a:pt x="1740" y="219"/>
                    <a:pt x="1766" y="164"/>
                  </a:cubicBezTo>
                  <a:cubicBezTo>
                    <a:pt x="1743" y="161"/>
                    <a:pt x="1707" y="163"/>
                    <a:pt x="1686" y="162"/>
                  </a:cubicBezTo>
                  <a:cubicBezTo>
                    <a:pt x="1682" y="169"/>
                    <a:pt x="1688" y="185"/>
                    <a:pt x="1683" y="191"/>
                  </a:cubicBezTo>
                  <a:cubicBezTo>
                    <a:pt x="1678" y="195"/>
                    <a:pt x="1657" y="196"/>
                    <a:pt x="1652" y="191"/>
                  </a:cubicBezTo>
                  <a:cubicBezTo>
                    <a:pt x="1650" y="167"/>
                    <a:pt x="1650" y="129"/>
                    <a:pt x="1655" y="105"/>
                  </a:cubicBezTo>
                  <a:cubicBezTo>
                    <a:pt x="1662" y="102"/>
                    <a:pt x="1680" y="100"/>
                    <a:pt x="1686" y="105"/>
                  </a:cubicBezTo>
                  <a:cubicBezTo>
                    <a:pt x="1690" y="115"/>
                    <a:pt x="1688" y="131"/>
                    <a:pt x="1686" y="140"/>
                  </a:cubicBezTo>
                  <a:cubicBezTo>
                    <a:pt x="1714" y="145"/>
                    <a:pt x="1744" y="139"/>
                    <a:pt x="1774" y="140"/>
                  </a:cubicBezTo>
                  <a:cubicBezTo>
                    <a:pt x="1780" y="125"/>
                    <a:pt x="1791" y="106"/>
                    <a:pt x="1801" y="85"/>
                  </a:cubicBezTo>
                  <a:cubicBezTo>
                    <a:pt x="1809" y="68"/>
                    <a:pt x="1817" y="39"/>
                    <a:pt x="1829" y="31"/>
                  </a:cubicBezTo>
                  <a:cubicBezTo>
                    <a:pt x="1842" y="22"/>
                    <a:pt x="1869" y="28"/>
                    <a:pt x="1889" y="31"/>
                  </a:cubicBezTo>
                  <a:cubicBezTo>
                    <a:pt x="1879" y="69"/>
                    <a:pt x="1866" y="103"/>
                    <a:pt x="1851" y="137"/>
                  </a:cubicBezTo>
                  <a:cubicBezTo>
                    <a:pt x="1886" y="136"/>
                    <a:pt x="1919" y="138"/>
                    <a:pt x="1953" y="139"/>
                  </a:cubicBezTo>
                  <a:cubicBezTo>
                    <a:pt x="1956" y="129"/>
                    <a:pt x="1953" y="114"/>
                    <a:pt x="1959" y="107"/>
                  </a:cubicBezTo>
                  <a:cubicBezTo>
                    <a:pt x="1966" y="102"/>
                    <a:pt x="1986" y="102"/>
                    <a:pt x="1991" y="109"/>
                  </a:cubicBezTo>
                  <a:cubicBezTo>
                    <a:pt x="1990" y="136"/>
                    <a:pt x="1988" y="171"/>
                    <a:pt x="1986" y="199"/>
                  </a:cubicBezTo>
                  <a:cubicBezTo>
                    <a:pt x="1978" y="201"/>
                    <a:pt x="1958" y="203"/>
                    <a:pt x="1953" y="197"/>
                  </a:cubicBezTo>
                  <a:cubicBezTo>
                    <a:pt x="1949" y="189"/>
                    <a:pt x="1952" y="174"/>
                    <a:pt x="1951" y="162"/>
                  </a:cubicBezTo>
                  <a:cubicBezTo>
                    <a:pt x="1919" y="158"/>
                    <a:pt x="1880" y="160"/>
                    <a:pt x="1843" y="159"/>
                  </a:cubicBezTo>
                  <a:cubicBezTo>
                    <a:pt x="1808" y="226"/>
                    <a:pt x="1783" y="304"/>
                    <a:pt x="1755" y="387"/>
                  </a:cubicBezTo>
                  <a:cubicBezTo>
                    <a:pt x="1744" y="418"/>
                    <a:pt x="1708" y="505"/>
                    <a:pt x="1772" y="492"/>
                  </a:cubicBezTo>
                  <a:cubicBezTo>
                    <a:pt x="1781" y="490"/>
                    <a:pt x="1805" y="470"/>
                    <a:pt x="1812" y="462"/>
                  </a:cubicBezTo>
                  <a:cubicBezTo>
                    <a:pt x="1819" y="452"/>
                    <a:pt x="1830" y="432"/>
                    <a:pt x="1834" y="416"/>
                  </a:cubicBezTo>
                  <a:cubicBezTo>
                    <a:pt x="1840" y="388"/>
                    <a:pt x="1839" y="361"/>
                    <a:pt x="1851" y="335"/>
                  </a:cubicBezTo>
                  <a:cubicBezTo>
                    <a:pt x="1861" y="315"/>
                    <a:pt x="1874" y="292"/>
                    <a:pt x="1891" y="277"/>
                  </a:cubicBezTo>
                  <a:cubicBezTo>
                    <a:pt x="1926" y="247"/>
                    <a:pt x="2015" y="236"/>
                    <a:pt x="2026" y="300"/>
                  </a:cubicBezTo>
                  <a:cubicBezTo>
                    <a:pt x="2032" y="342"/>
                    <a:pt x="1994" y="381"/>
                    <a:pt x="1965" y="399"/>
                  </a:cubicBezTo>
                  <a:cubicBezTo>
                    <a:pt x="1944" y="411"/>
                    <a:pt x="1928" y="416"/>
                    <a:pt x="1896" y="416"/>
                  </a:cubicBezTo>
                  <a:cubicBezTo>
                    <a:pt x="1890" y="455"/>
                    <a:pt x="1906" y="486"/>
                    <a:pt x="1935" y="489"/>
                  </a:cubicBezTo>
                  <a:cubicBezTo>
                    <a:pt x="1963" y="492"/>
                    <a:pt x="1988" y="486"/>
                    <a:pt x="2007" y="479"/>
                  </a:cubicBezTo>
                  <a:cubicBezTo>
                    <a:pt x="2030" y="471"/>
                    <a:pt x="2053" y="450"/>
                    <a:pt x="2070" y="432"/>
                  </a:cubicBezTo>
                  <a:cubicBezTo>
                    <a:pt x="2093" y="407"/>
                    <a:pt x="2124" y="358"/>
                    <a:pt x="2140" y="326"/>
                  </a:cubicBezTo>
                  <a:cubicBezTo>
                    <a:pt x="2148" y="309"/>
                    <a:pt x="2156" y="260"/>
                    <a:pt x="2168" y="258"/>
                  </a:cubicBezTo>
                  <a:cubicBezTo>
                    <a:pt x="2183" y="254"/>
                    <a:pt x="2189" y="277"/>
                    <a:pt x="2195" y="286"/>
                  </a:cubicBezTo>
                  <a:cubicBezTo>
                    <a:pt x="2205" y="301"/>
                    <a:pt x="2213" y="309"/>
                    <a:pt x="2219" y="321"/>
                  </a:cubicBezTo>
                  <a:cubicBezTo>
                    <a:pt x="2230" y="329"/>
                    <a:pt x="2235" y="338"/>
                    <a:pt x="2247" y="348"/>
                  </a:cubicBezTo>
                  <a:cubicBezTo>
                    <a:pt x="2253" y="352"/>
                    <a:pt x="2281" y="363"/>
                    <a:pt x="2282" y="373"/>
                  </a:cubicBezTo>
                  <a:cubicBezTo>
                    <a:pt x="2283" y="382"/>
                    <a:pt x="2268" y="388"/>
                    <a:pt x="2260" y="394"/>
                  </a:cubicBezTo>
                  <a:cubicBezTo>
                    <a:pt x="2248" y="403"/>
                    <a:pt x="2236" y="418"/>
                    <a:pt x="2222" y="433"/>
                  </a:cubicBezTo>
                  <a:cubicBezTo>
                    <a:pt x="2210" y="447"/>
                    <a:pt x="2194" y="462"/>
                    <a:pt x="2186" y="475"/>
                  </a:cubicBezTo>
                  <a:cubicBezTo>
                    <a:pt x="2157" y="519"/>
                    <a:pt x="2149" y="593"/>
                    <a:pt x="2178" y="641"/>
                  </a:cubicBezTo>
                  <a:cubicBezTo>
                    <a:pt x="2255" y="701"/>
                    <a:pt x="2350" y="603"/>
                    <a:pt x="2336" y="506"/>
                  </a:cubicBezTo>
                  <a:cubicBezTo>
                    <a:pt x="2334" y="494"/>
                    <a:pt x="2323" y="485"/>
                    <a:pt x="2330" y="471"/>
                  </a:cubicBezTo>
                  <a:cubicBezTo>
                    <a:pt x="2369" y="468"/>
                    <a:pt x="2389" y="534"/>
                    <a:pt x="2385" y="571"/>
                  </a:cubicBezTo>
                  <a:close/>
                  <a:moveTo>
                    <a:pt x="1905" y="384"/>
                  </a:moveTo>
                  <a:cubicBezTo>
                    <a:pt x="1933" y="377"/>
                    <a:pt x="1983" y="349"/>
                    <a:pt x="1975" y="315"/>
                  </a:cubicBezTo>
                  <a:cubicBezTo>
                    <a:pt x="1971" y="299"/>
                    <a:pt x="1950" y="303"/>
                    <a:pt x="1940" y="310"/>
                  </a:cubicBezTo>
                  <a:cubicBezTo>
                    <a:pt x="1921" y="323"/>
                    <a:pt x="1912" y="359"/>
                    <a:pt x="1905" y="384"/>
                  </a:cubicBezTo>
                  <a:close/>
                  <a:moveTo>
                    <a:pt x="885" y="297"/>
                  </a:moveTo>
                  <a:cubicBezTo>
                    <a:pt x="877" y="285"/>
                    <a:pt x="851" y="283"/>
                    <a:pt x="835" y="286"/>
                  </a:cubicBezTo>
                  <a:cubicBezTo>
                    <a:pt x="802" y="292"/>
                    <a:pt x="771" y="333"/>
                    <a:pt x="761" y="359"/>
                  </a:cubicBezTo>
                  <a:cubicBezTo>
                    <a:pt x="749" y="390"/>
                    <a:pt x="735" y="472"/>
                    <a:pt x="775" y="484"/>
                  </a:cubicBezTo>
                  <a:cubicBezTo>
                    <a:pt x="826" y="499"/>
                    <a:pt x="851" y="443"/>
                    <a:pt x="861" y="410"/>
                  </a:cubicBezTo>
                  <a:cubicBezTo>
                    <a:pt x="864" y="397"/>
                    <a:pt x="867" y="385"/>
                    <a:pt x="870" y="372"/>
                  </a:cubicBezTo>
                  <a:cubicBezTo>
                    <a:pt x="874" y="358"/>
                    <a:pt x="896" y="317"/>
                    <a:pt x="885" y="297"/>
                  </a:cubicBezTo>
                  <a:close/>
                  <a:moveTo>
                    <a:pt x="1371" y="323"/>
                  </a:moveTo>
                  <a:cubicBezTo>
                    <a:pt x="1368" y="305"/>
                    <a:pt x="1347" y="299"/>
                    <a:pt x="1330" y="302"/>
                  </a:cubicBezTo>
                  <a:cubicBezTo>
                    <a:pt x="1275" y="311"/>
                    <a:pt x="1244" y="379"/>
                    <a:pt x="1241" y="441"/>
                  </a:cubicBezTo>
                  <a:cubicBezTo>
                    <a:pt x="1240" y="463"/>
                    <a:pt x="1250" y="480"/>
                    <a:pt x="1270" y="483"/>
                  </a:cubicBezTo>
                  <a:cubicBezTo>
                    <a:pt x="1303" y="487"/>
                    <a:pt x="1330" y="461"/>
                    <a:pt x="1339" y="441"/>
                  </a:cubicBezTo>
                  <a:cubicBezTo>
                    <a:pt x="1350" y="418"/>
                    <a:pt x="1356" y="381"/>
                    <a:pt x="1365" y="354"/>
                  </a:cubicBezTo>
                  <a:cubicBezTo>
                    <a:pt x="1368" y="346"/>
                    <a:pt x="1373" y="333"/>
                    <a:pt x="1371" y="323"/>
                  </a:cubicBezTo>
                  <a:close/>
                  <a:moveTo>
                    <a:pt x="1629" y="180"/>
                  </a:moveTo>
                  <a:cubicBezTo>
                    <a:pt x="1636" y="165"/>
                    <a:pt x="1634" y="143"/>
                    <a:pt x="1633" y="124"/>
                  </a:cubicBezTo>
                  <a:cubicBezTo>
                    <a:pt x="1627" y="119"/>
                    <a:pt x="1613" y="122"/>
                    <a:pt x="1606" y="124"/>
                  </a:cubicBezTo>
                  <a:cubicBezTo>
                    <a:pt x="1604" y="139"/>
                    <a:pt x="1602" y="167"/>
                    <a:pt x="1607" y="180"/>
                  </a:cubicBezTo>
                  <a:cubicBezTo>
                    <a:pt x="1612" y="182"/>
                    <a:pt x="1625" y="182"/>
                    <a:pt x="1629" y="180"/>
                  </a:cubicBezTo>
                  <a:close/>
                  <a:moveTo>
                    <a:pt x="2029" y="177"/>
                  </a:moveTo>
                  <a:cubicBezTo>
                    <a:pt x="2033" y="163"/>
                    <a:pt x="2034" y="139"/>
                    <a:pt x="2032" y="124"/>
                  </a:cubicBezTo>
                  <a:cubicBezTo>
                    <a:pt x="2025" y="119"/>
                    <a:pt x="2010" y="122"/>
                    <a:pt x="2005" y="128"/>
                  </a:cubicBezTo>
                  <a:cubicBezTo>
                    <a:pt x="2003" y="141"/>
                    <a:pt x="2001" y="166"/>
                    <a:pt x="2007" y="177"/>
                  </a:cubicBezTo>
                  <a:cubicBezTo>
                    <a:pt x="2011" y="179"/>
                    <a:pt x="2024" y="179"/>
                    <a:pt x="2029" y="177"/>
                  </a:cubicBezTo>
                  <a:close/>
                  <a:moveTo>
                    <a:pt x="2157" y="722"/>
                  </a:moveTo>
                  <a:cubicBezTo>
                    <a:pt x="2186" y="760"/>
                    <a:pt x="2208" y="809"/>
                    <a:pt x="2196" y="879"/>
                  </a:cubicBezTo>
                  <a:cubicBezTo>
                    <a:pt x="2186" y="936"/>
                    <a:pt x="2146" y="988"/>
                    <a:pt x="2099" y="1012"/>
                  </a:cubicBezTo>
                  <a:cubicBezTo>
                    <a:pt x="2078" y="1023"/>
                    <a:pt x="2049" y="1031"/>
                    <a:pt x="2022" y="1040"/>
                  </a:cubicBezTo>
                  <a:cubicBezTo>
                    <a:pt x="1945" y="1068"/>
                    <a:pt x="1848" y="1078"/>
                    <a:pt x="1768" y="1104"/>
                  </a:cubicBezTo>
                  <a:cubicBezTo>
                    <a:pt x="1761" y="1123"/>
                    <a:pt x="1754" y="1141"/>
                    <a:pt x="1748" y="1162"/>
                  </a:cubicBezTo>
                  <a:cubicBezTo>
                    <a:pt x="1742" y="1182"/>
                    <a:pt x="1731" y="1198"/>
                    <a:pt x="1722" y="1216"/>
                  </a:cubicBezTo>
                  <a:cubicBezTo>
                    <a:pt x="1719" y="1225"/>
                    <a:pt x="1718" y="1235"/>
                    <a:pt x="1714" y="1243"/>
                  </a:cubicBezTo>
                  <a:cubicBezTo>
                    <a:pt x="1694" y="1290"/>
                    <a:pt x="1663" y="1325"/>
                    <a:pt x="1618" y="1346"/>
                  </a:cubicBezTo>
                  <a:cubicBezTo>
                    <a:pt x="1568" y="1370"/>
                    <a:pt x="1495" y="1360"/>
                    <a:pt x="1485" y="1300"/>
                  </a:cubicBezTo>
                  <a:cubicBezTo>
                    <a:pt x="1476" y="1252"/>
                    <a:pt x="1505" y="1210"/>
                    <a:pt x="1531" y="1186"/>
                  </a:cubicBezTo>
                  <a:cubicBezTo>
                    <a:pt x="1577" y="1142"/>
                    <a:pt x="1654" y="1118"/>
                    <a:pt x="1711" y="1093"/>
                  </a:cubicBezTo>
                  <a:cubicBezTo>
                    <a:pt x="1722" y="1068"/>
                    <a:pt x="1728" y="1040"/>
                    <a:pt x="1735" y="1012"/>
                  </a:cubicBezTo>
                  <a:cubicBezTo>
                    <a:pt x="1735" y="1012"/>
                    <a:pt x="1735" y="1011"/>
                    <a:pt x="1735" y="1011"/>
                  </a:cubicBezTo>
                  <a:cubicBezTo>
                    <a:pt x="1707" y="1025"/>
                    <a:pt x="1655" y="1058"/>
                    <a:pt x="1618" y="1031"/>
                  </a:cubicBezTo>
                  <a:cubicBezTo>
                    <a:pt x="1604" y="1021"/>
                    <a:pt x="1600" y="1005"/>
                    <a:pt x="1591" y="985"/>
                  </a:cubicBezTo>
                  <a:cubicBezTo>
                    <a:pt x="1571" y="1003"/>
                    <a:pt x="1541" y="1034"/>
                    <a:pt x="1505" y="1039"/>
                  </a:cubicBezTo>
                  <a:cubicBezTo>
                    <a:pt x="1482" y="1042"/>
                    <a:pt x="1452" y="1042"/>
                    <a:pt x="1439" y="1025"/>
                  </a:cubicBezTo>
                  <a:cubicBezTo>
                    <a:pt x="1433" y="972"/>
                    <a:pt x="1447" y="937"/>
                    <a:pt x="1459" y="887"/>
                  </a:cubicBezTo>
                  <a:cubicBezTo>
                    <a:pt x="1465" y="864"/>
                    <a:pt x="1484" y="802"/>
                    <a:pt x="1456" y="798"/>
                  </a:cubicBezTo>
                  <a:cubicBezTo>
                    <a:pt x="1440" y="795"/>
                    <a:pt x="1412" y="822"/>
                    <a:pt x="1404" y="831"/>
                  </a:cubicBezTo>
                  <a:cubicBezTo>
                    <a:pt x="1396" y="840"/>
                    <a:pt x="1389" y="855"/>
                    <a:pt x="1378" y="868"/>
                  </a:cubicBezTo>
                  <a:cubicBezTo>
                    <a:pt x="1371" y="878"/>
                    <a:pt x="1355" y="890"/>
                    <a:pt x="1350" y="899"/>
                  </a:cubicBezTo>
                  <a:cubicBezTo>
                    <a:pt x="1341" y="917"/>
                    <a:pt x="1339" y="945"/>
                    <a:pt x="1332" y="971"/>
                  </a:cubicBezTo>
                  <a:cubicBezTo>
                    <a:pt x="1328" y="988"/>
                    <a:pt x="1321" y="1029"/>
                    <a:pt x="1310" y="1036"/>
                  </a:cubicBezTo>
                  <a:cubicBezTo>
                    <a:pt x="1295" y="1045"/>
                    <a:pt x="1262" y="1036"/>
                    <a:pt x="1247" y="1037"/>
                  </a:cubicBezTo>
                  <a:cubicBezTo>
                    <a:pt x="1258" y="973"/>
                    <a:pt x="1276" y="914"/>
                    <a:pt x="1291" y="853"/>
                  </a:cubicBezTo>
                  <a:cubicBezTo>
                    <a:pt x="1276" y="858"/>
                    <a:pt x="1260" y="876"/>
                    <a:pt x="1242" y="884"/>
                  </a:cubicBezTo>
                  <a:cubicBezTo>
                    <a:pt x="1233" y="932"/>
                    <a:pt x="1204" y="979"/>
                    <a:pt x="1169" y="1009"/>
                  </a:cubicBezTo>
                  <a:cubicBezTo>
                    <a:pt x="1157" y="1019"/>
                    <a:pt x="1143" y="1031"/>
                    <a:pt x="1131" y="1036"/>
                  </a:cubicBezTo>
                  <a:cubicBezTo>
                    <a:pt x="1083" y="1053"/>
                    <a:pt x="1041" y="1022"/>
                    <a:pt x="1039" y="974"/>
                  </a:cubicBezTo>
                  <a:cubicBezTo>
                    <a:pt x="1027" y="988"/>
                    <a:pt x="1022" y="1009"/>
                    <a:pt x="1006" y="1023"/>
                  </a:cubicBezTo>
                  <a:cubicBezTo>
                    <a:pt x="998" y="1030"/>
                    <a:pt x="984" y="1034"/>
                    <a:pt x="973" y="1040"/>
                  </a:cubicBezTo>
                  <a:cubicBezTo>
                    <a:pt x="949" y="1053"/>
                    <a:pt x="921" y="1061"/>
                    <a:pt x="897" y="1042"/>
                  </a:cubicBezTo>
                  <a:cubicBezTo>
                    <a:pt x="845" y="1000"/>
                    <a:pt x="891" y="893"/>
                    <a:pt x="920" y="857"/>
                  </a:cubicBezTo>
                  <a:cubicBezTo>
                    <a:pt x="912" y="844"/>
                    <a:pt x="897" y="838"/>
                    <a:pt x="889" y="825"/>
                  </a:cubicBezTo>
                  <a:cubicBezTo>
                    <a:pt x="872" y="861"/>
                    <a:pt x="850" y="902"/>
                    <a:pt x="824" y="941"/>
                  </a:cubicBezTo>
                  <a:cubicBezTo>
                    <a:pt x="812" y="958"/>
                    <a:pt x="800" y="978"/>
                    <a:pt x="787" y="994"/>
                  </a:cubicBezTo>
                  <a:cubicBezTo>
                    <a:pt x="774" y="1011"/>
                    <a:pt x="756" y="1030"/>
                    <a:pt x="741" y="1039"/>
                  </a:cubicBezTo>
                  <a:cubicBezTo>
                    <a:pt x="722" y="1050"/>
                    <a:pt x="673" y="1063"/>
                    <a:pt x="651" y="1044"/>
                  </a:cubicBezTo>
                  <a:cubicBezTo>
                    <a:pt x="636" y="1030"/>
                    <a:pt x="630" y="1005"/>
                    <a:pt x="632" y="974"/>
                  </a:cubicBezTo>
                  <a:cubicBezTo>
                    <a:pt x="637" y="911"/>
                    <a:pt x="663" y="854"/>
                    <a:pt x="683" y="803"/>
                  </a:cubicBezTo>
                  <a:cubicBezTo>
                    <a:pt x="690" y="785"/>
                    <a:pt x="698" y="769"/>
                    <a:pt x="705" y="752"/>
                  </a:cubicBezTo>
                  <a:cubicBezTo>
                    <a:pt x="713" y="733"/>
                    <a:pt x="716" y="714"/>
                    <a:pt x="724" y="697"/>
                  </a:cubicBezTo>
                  <a:cubicBezTo>
                    <a:pt x="732" y="679"/>
                    <a:pt x="744" y="664"/>
                    <a:pt x="746" y="646"/>
                  </a:cubicBezTo>
                  <a:cubicBezTo>
                    <a:pt x="719" y="643"/>
                    <a:pt x="691" y="643"/>
                    <a:pt x="664" y="644"/>
                  </a:cubicBezTo>
                  <a:cubicBezTo>
                    <a:pt x="661" y="695"/>
                    <a:pt x="634" y="748"/>
                    <a:pt x="588" y="758"/>
                  </a:cubicBezTo>
                  <a:cubicBezTo>
                    <a:pt x="545" y="768"/>
                    <a:pt x="511" y="726"/>
                    <a:pt x="531" y="681"/>
                  </a:cubicBezTo>
                  <a:cubicBezTo>
                    <a:pt x="540" y="658"/>
                    <a:pt x="568" y="631"/>
                    <a:pt x="597" y="635"/>
                  </a:cubicBezTo>
                  <a:cubicBezTo>
                    <a:pt x="606" y="651"/>
                    <a:pt x="592" y="653"/>
                    <a:pt x="584" y="658"/>
                  </a:cubicBezTo>
                  <a:cubicBezTo>
                    <a:pt x="572" y="667"/>
                    <a:pt x="547" y="694"/>
                    <a:pt x="561" y="720"/>
                  </a:cubicBezTo>
                  <a:cubicBezTo>
                    <a:pt x="563" y="725"/>
                    <a:pt x="569" y="731"/>
                    <a:pt x="583" y="731"/>
                  </a:cubicBezTo>
                  <a:cubicBezTo>
                    <a:pt x="629" y="731"/>
                    <a:pt x="642" y="652"/>
                    <a:pt x="623" y="609"/>
                  </a:cubicBezTo>
                  <a:cubicBezTo>
                    <a:pt x="603" y="565"/>
                    <a:pt x="522" y="559"/>
                    <a:pt x="499" y="605"/>
                  </a:cubicBezTo>
                  <a:cubicBezTo>
                    <a:pt x="490" y="623"/>
                    <a:pt x="482" y="675"/>
                    <a:pt x="489" y="709"/>
                  </a:cubicBezTo>
                  <a:cubicBezTo>
                    <a:pt x="493" y="724"/>
                    <a:pt x="499" y="738"/>
                    <a:pt x="502" y="754"/>
                  </a:cubicBezTo>
                  <a:cubicBezTo>
                    <a:pt x="516" y="830"/>
                    <a:pt x="552" y="915"/>
                    <a:pt x="577" y="985"/>
                  </a:cubicBezTo>
                  <a:cubicBezTo>
                    <a:pt x="597" y="1038"/>
                    <a:pt x="613" y="1102"/>
                    <a:pt x="608" y="1171"/>
                  </a:cubicBezTo>
                  <a:cubicBezTo>
                    <a:pt x="606" y="1188"/>
                    <a:pt x="602" y="1207"/>
                    <a:pt x="594" y="1224"/>
                  </a:cubicBezTo>
                  <a:cubicBezTo>
                    <a:pt x="578" y="1258"/>
                    <a:pt x="561" y="1287"/>
                    <a:pt x="530" y="1307"/>
                  </a:cubicBezTo>
                  <a:cubicBezTo>
                    <a:pt x="496" y="1329"/>
                    <a:pt x="442" y="1346"/>
                    <a:pt x="391" y="1352"/>
                  </a:cubicBezTo>
                  <a:cubicBezTo>
                    <a:pt x="376" y="1354"/>
                    <a:pt x="363" y="1354"/>
                    <a:pt x="349" y="1354"/>
                  </a:cubicBezTo>
                  <a:cubicBezTo>
                    <a:pt x="342" y="1354"/>
                    <a:pt x="325" y="1351"/>
                    <a:pt x="319" y="1350"/>
                  </a:cubicBezTo>
                  <a:cubicBezTo>
                    <a:pt x="293" y="1345"/>
                    <a:pt x="273" y="1340"/>
                    <a:pt x="253" y="1331"/>
                  </a:cubicBezTo>
                  <a:cubicBezTo>
                    <a:pt x="206" y="1309"/>
                    <a:pt x="175" y="1277"/>
                    <a:pt x="156" y="1221"/>
                  </a:cubicBezTo>
                  <a:cubicBezTo>
                    <a:pt x="139" y="1171"/>
                    <a:pt x="129" y="1133"/>
                    <a:pt x="134" y="1072"/>
                  </a:cubicBezTo>
                  <a:cubicBezTo>
                    <a:pt x="139" y="1016"/>
                    <a:pt x="166" y="964"/>
                    <a:pt x="235" y="971"/>
                  </a:cubicBezTo>
                  <a:cubicBezTo>
                    <a:pt x="268" y="974"/>
                    <a:pt x="280" y="992"/>
                    <a:pt x="299" y="1014"/>
                  </a:cubicBezTo>
                  <a:cubicBezTo>
                    <a:pt x="318" y="997"/>
                    <a:pt x="338" y="974"/>
                    <a:pt x="374" y="973"/>
                  </a:cubicBezTo>
                  <a:cubicBezTo>
                    <a:pt x="415" y="973"/>
                    <a:pt x="444" y="1005"/>
                    <a:pt x="445" y="1040"/>
                  </a:cubicBezTo>
                  <a:cubicBezTo>
                    <a:pt x="445" y="1077"/>
                    <a:pt x="439" y="1114"/>
                    <a:pt x="411" y="1145"/>
                  </a:cubicBezTo>
                  <a:cubicBezTo>
                    <a:pt x="403" y="1154"/>
                    <a:pt x="378" y="1180"/>
                    <a:pt x="366" y="1177"/>
                  </a:cubicBezTo>
                  <a:cubicBezTo>
                    <a:pt x="392" y="1143"/>
                    <a:pt x="417" y="1101"/>
                    <a:pt x="415" y="1055"/>
                  </a:cubicBezTo>
                  <a:cubicBezTo>
                    <a:pt x="413" y="1004"/>
                    <a:pt x="362" y="996"/>
                    <a:pt x="333" y="1019"/>
                  </a:cubicBezTo>
                  <a:cubicBezTo>
                    <a:pt x="320" y="1030"/>
                    <a:pt x="312" y="1035"/>
                    <a:pt x="297" y="1049"/>
                  </a:cubicBezTo>
                  <a:cubicBezTo>
                    <a:pt x="284" y="1037"/>
                    <a:pt x="277" y="1028"/>
                    <a:pt x="267" y="1020"/>
                  </a:cubicBezTo>
                  <a:cubicBezTo>
                    <a:pt x="237" y="995"/>
                    <a:pt x="198" y="1009"/>
                    <a:pt x="184" y="1042"/>
                  </a:cubicBezTo>
                  <a:cubicBezTo>
                    <a:pt x="164" y="1093"/>
                    <a:pt x="180" y="1163"/>
                    <a:pt x="200" y="1205"/>
                  </a:cubicBezTo>
                  <a:cubicBezTo>
                    <a:pt x="211" y="1227"/>
                    <a:pt x="232" y="1256"/>
                    <a:pt x="251" y="1270"/>
                  </a:cubicBezTo>
                  <a:cubicBezTo>
                    <a:pt x="278" y="1291"/>
                    <a:pt x="336" y="1310"/>
                    <a:pt x="378" y="1305"/>
                  </a:cubicBezTo>
                  <a:cubicBezTo>
                    <a:pt x="401" y="1303"/>
                    <a:pt x="436" y="1286"/>
                    <a:pt x="449" y="1275"/>
                  </a:cubicBezTo>
                  <a:cubicBezTo>
                    <a:pt x="487" y="1245"/>
                    <a:pt x="506" y="1186"/>
                    <a:pt x="501" y="1114"/>
                  </a:cubicBezTo>
                  <a:cubicBezTo>
                    <a:pt x="499" y="1081"/>
                    <a:pt x="490" y="1045"/>
                    <a:pt x="476" y="1012"/>
                  </a:cubicBezTo>
                  <a:cubicBezTo>
                    <a:pt x="464" y="983"/>
                    <a:pt x="452" y="954"/>
                    <a:pt x="441" y="922"/>
                  </a:cubicBezTo>
                  <a:cubicBezTo>
                    <a:pt x="437" y="908"/>
                    <a:pt x="425" y="868"/>
                    <a:pt x="420" y="855"/>
                  </a:cubicBezTo>
                  <a:cubicBezTo>
                    <a:pt x="387" y="772"/>
                    <a:pt x="374" y="653"/>
                    <a:pt x="424" y="586"/>
                  </a:cubicBezTo>
                  <a:cubicBezTo>
                    <a:pt x="429" y="580"/>
                    <a:pt x="439" y="570"/>
                    <a:pt x="447" y="565"/>
                  </a:cubicBezTo>
                  <a:cubicBezTo>
                    <a:pt x="472" y="547"/>
                    <a:pt x="513" y="530"/>
                    <a:pt x="561" y="535"/>
                  </a:cubicBezTo>
                  <a:cubicBezTo>
                    <a:pt x="597" y="539"/>
                    <a:pt x="635" y="564"/>
                    <a:pt x="651" y="595"/>
                  </a:cubicBezTo>
                  <a:cubicBezTo>
                    <a:pt x="656" y="605"/>
                    <a:pt x="654" y="603"/>
                    <a:pt x="659" y="624"/>
                  </a:cubicBezTo>
                  <a:cubicBezTo>
                    <a:pt x="689" y="621"/>
                    <a:pt x="723" y="619"/>
                    <a:pt x="754" y="622"/>
                  </a:cubicBezTo>
                  <a:cubicBezTo>
                    <a:pt x="769" y="604"/>
                    <a:pt x="771" y="575"/>
                    <a:pt x="787" y="559"/>
                  </a:cubicBezTo>
                  <a:cubicBezTo>
                    <a:pt x="808" y="556"/>
                    <a:pt x="828" y="558"/>
                    <a:pt x="851" y="559"/>
                  </a:cubicBezTo>
                  <a:cubicBezTo>
                    <a:pt x="844" y="583"/>
                    <a:pt x="833" y="602"/>
                    <a:pt x="824" y="624"/>
                  </a:cubicBezTo>
                  <a:cubicBezTo>
                    <a:pt x="864" y="629"/>
                    <a:pt x="908" y="632"/>
                    <a:pt x="951" y="633"/>
                  </a:cubicBezTo>
                  <a:cubicBezTo>
                    <a:pt x="995" y="635"/>
                    <a:pt x="1042" y="639"/>
                    <a:pt x="1084" y="636"/>
                  </a:cubicBezTo>
                  <a:cubicBezTo>
                    <a:pt x="1120" y="634"/>
                    <a:pt x="1174" y="632"/>
                    <a:pt x="1212" y="627"/>
                  </a:cubicBezTo>
                  <a:cubicBezTo>
                    <a:pt x="1267" y="620"/>
                    <a:pt x="1324" y="599"/>
                    <a:pt x="1371" y="579"/>
                  </a:cubicBezTo>
                  <a:cubicBezTo>
                    <a:pt x="1395" y="569"/>
                    <a:pt x="1419" y="555"/>
                    <a:pt x="1447" y="555"/>
                  </a:cubicBezTo>
                  <a:cubicBezTo>
                    <a:pt x="1445" y="580"/>
                    <a:pt x="1412" y="587"/>
                    <a:pt x="1393" y="598"/>
                  </a:cubicBezTo>
                  <a:cubicBezTo>
                    <a:pt x="1372" y="610"/>
                    <a:pt x="1350" y="622"/>
                    <a:pt x="1328" y="633"/>
                  </a:cubicBezTo>
                  <a:cubicBezTo>
                    <a:pt x="1282" y="655"/>
                    <a:pt x="1230" y="671"/>
                    <a:pt x="1174" y="679"/>
                  </a:cubicBezTo>
                  <a:cubicBezTo>
                    <a:pt x="1048" y="697"/>
                    <a:pt x="922" y="662"/>
                    <a:pt x="811" y="652"/>
                  </a:cubicBezTo>
                  <a:cubicBezTo>
                    <a:pt x="777" y="721"/>
                    <a:pt x="743" y="800"/>
                    <a:pt x="719" y="885"/>
                  </a:cubicBezTo>
                  <a:cubicBezTo>
                    <a:pt x="712" y="912"/>
                    <a:pt x="699" y="941"/>
                    <a:pt x="695" y="969"/>
                  </a:cubicBezTo>
                  <a:cubicBezTo>
                    <a:pt x="693" y="990"/>
                    <a:pt x="697" y="1007"/>
                    <a:pt x="710" y="1010"/>
                  </a:cubicBezTo>
                  <a:cubicBezTo>
                    <a:pt x="740" y="1018"/>
                    <a:pt x="760" y="979"/>
                    <a:pt x="773" y="963"/>
                  </a:cubicBezTo>
                  <a:cubicBezTo>
                    <a:pt x="815" y="909"/>
                    <a:pt x="850" y="859"/>
                    <a:pt x="881" y="793"/>
                  </a:cubicBezTo>
                  <a:cubicBezTo>
                    <a:pt x="886" y="783"/>
                    <a:pt x="893" y="760"/>
                    <a:pt x="900" y="758"/>
                  </a:cubicBezTo>
                  <a:cubicBezTo>
                    <a:pt x="916" y="754"/>
                    <a:pt x="916" y="772"/>
                    <a:pt x="928" y="784"/>
                  </a:cubicBezTo>
                  <a:cubicBezTo>
                    <a:pt x="936" y="791"/>
                    <a:pt x="947" y="801"/>
                    <a:pt x="954" y="806"/>
                  </a:cubicBezTo>
                  <a:cubicBezTo>
                    <a:pt x="966" y="814"/>
                    <a:pt x="992" y="821"/>
                    <a:pt x="993" y="836"/>
                  </a:cubicBezTo>
                  <a:cubicBezTo>
                    <a:pt x="995" y="850"/>
                    <a:pt x="979" y="862"/>
                    <a:pt x="971" y="872"/>
                  </a:cubicBezTo>
                  <a:cubicBezTo>
                    <a:pt x="955" y="895"/>
                    <a:pt x="946" y="914"/>
                    <a:pt x="936" y="948"/>
                  </a:cubicBezTo>
                  <a:cubicBezTo>
                    <a:pt x="931" y="967"/>
                    <a:pt x="922" y="1005"/>
                    <a:pt x="944" y="1010"/>
                  </a:cubicBezTo>
                  <a:cubicBezTo>
                    <a:pt x="965" y="1016"/>
                    <a:pt x="994" y="989"/>
                    <a:pt x="1006" y="975"/>
                  </a:cubicBezTo>
                  <a:cubicBezTo>
                    <a:pt x="1018" y="962"/>
                    <a:pt x="1038" y="929"/>
                    <a:pt x="1044" y="910"/>
                  </a:cubicBezTo>
                  <a:cubicBezTo>
                    <a:pt x="1051" y="892"/>
                    <a:pt x="1050" y="870"/>
                    <a:pt x="1057" y="852"/>
                  </a:cubicBezTo>
                  <a:cubicBezTo>
                    <a:pt x="1074" y="807"/>
                    <a:pt x="1113" y="749"/>
                    <a:pt x="1155" y="736"/>
                  </a:cubicBezTo>
                  <a:cubicBezTo>
                    <a:pt x="1223" y="715"/>
                    <a:pt x="1262" y="763"/>
                    <a:pt x="1252" y="842"/>
                  </a:cubicBezTo>
                  <a:cubicBezTo>
                    <a:pt x="1269" y="836"/>
                    <a:pt x="1289" y="818"/>
                    <a:pt x="1304" y="804"/>
                  </a:cubicBezTo>
                  <a:cubicBezTo>
                    <a:pt x="1309" y="784"/>
                    <a:pt x="1314" y="764"/>
                    <a:pt x="1323" y="747"/>
                  </a:cubicBezTo>
                  <a:cubicBezTo>
                    <a:pt x="1343" y="745"/>
                    <a:pt x="1374" y="745"/>
                    <a:pt x="1390" y="752"/>
                  </a:cubicBezTo>
                  <a:cubicBezTo>
                    <a:pt x="1386" y="779"/>
                    <a:pt x="1375" y="811"/>
                    <a:pt x="1367" y="839"/>
                  </a:cubicBezTo>
                  <a:cubicBezTo>
                    <a:pt x="1383" y="823"/>
                    <a:pt x="1400" y="794"/>
                    <a:pt x="1424" y="774"/>
                  </a:cubicBezTo>
                  <a:cubicBezTo>
                    <a:pt x="1445" y="758"/>
                    <a:pt x="1476" y="737"/>
                    <a:pt x="1510" y="742"/>
                  </a:cubicBezTo>
                  <a:cubicBezTo>
                    <a:pt x="1537" y="747"/>
                    <a:pt x="1546" y="771"/>
                    <a:pt x="1545" y="806"/>
                  </a:cubicBezTo>
                  <a:cubicBezTo>
                    <a:pt x="1543" y="837"/>
                    <a:pt x="1531" y="875"/>
                    <a:pt x="1523" y="909"/>
                  </a:cubicBezTo>
                  <a:cubicBezTo>
                    <a:pt x="1519" y="925"/>
                    <a:pt x="1513" y="943"/>
                    <a:pt x="1510" y="960"/>
                  </a:cubicBezTo>
                  <a:cubicBezTo>
                    <a:pt x="1507" y="975"/>
                    <a:pt x="1502" y="997"/>
                    <a:pt x="1518" y="1007"/>
                  </a:cubicBezTo>
                  <a:cubicBezTo>
                    <a:pt x="1548" y="1000"/>
                    <a:pt x="1576" y="970"/>
                    <a:pt x="1584" y="939"/>
                  </a:cubicBezTo>
                  <a:cubicBezTo>
                    <a:pt x="1589" y="921"/>
                    <a:pt x="1588" y="903"/>
                    <a:pt x="1591" y="887"/>
                  </a:cubicBezTo>
                  <a:cubicBezTo>
                    <a:pt x="1600" y="841"/>
                    <a:pt x="1620" y="800"/>
                    <a:pt x="1649" y="774"/>
                  </a:cubicBezTo>
                  <a:cubicBezTo>
                    <a:pt x="1658" y="766"/>
                    <a:pt x="1676" y="753"/>
                    <a:pt x="1691" y="749"/>
                  </a:cubicBezTo>
                  <a:cubicBezTo>
                    <a:pt x="1710" y="743"/>
                    <a:pt x="1761" y="742"/>
                    <a:pt x="1784" y="755"/>
                  </a:cubicBezTo>
                  <a:cubicBezTo>
                    <a:pt x="1796" y="762"/>
                    <a:pt x="1798" y="775"/>
                    <a:pt x="1809" y="785"/>
                  </a:cubicBezTo>
                  <a:cubicBezTo>
                    <a:pt x="1815" y="774"/>
                    <a:pt x="1818" y="759"/>
                    <a:pt x="1821" y="744"/>
                  </a:cubicBezTo>
                  <a:cubicBezTo>
                    <a:pt x="1839" y="735"/>
                    <a:pt x="1872" y="743"/>
                    <a:pt x="1889" y="742"/>
                  </a:cubicBezTo>
                  <a:cubicBezTo>
                    <a:pt x="1858" y="851"/>
                    <a:pt x="1815" y="961"/>
                    <a:pt x="1781" y="1072"/>
                  </a:cubicBezTo>
                  <a:cubicBezTo>
                    <a:pt x="1819" y="1059"/>
                    <a:pt x="1863" y="1054"/>
                    <a:pt x="1905" y="1039"/>
                  </a:cubicBezTo>
                  <a:cubicBezTo>
                    <a:pt x="1917" y="1034"/>
                    <a:pt x="1985" y="1014"/>
                    <a:pt x="2008" y="1007"/>
                  </a:cubicBezTo>
                  <a:cubicBezTo>
                    <a:pt x="2074" y="985"/>
                    <a:pt x="2156" y="904"/>
                    <a:pt x="2128" y="812"/>
                  </a:cubicBezTo>
                  <a:cubicBezTo>
                    <a:pt x="2121" y="790"/>
                    <a:pt x="2104" y="764"/>
                    <a:pt x="2088" y="742"/>
                  </a:cubicBezTo>
                  <a:cubicBezTo>
                    <a:pt x="2055" y="695"/>
                    <a:pt x="2001" y="674"/>
                    <a:pt x="1935" y="652"/>
                  </a:cubicBezTo>
                  <a:cubicBezTo>
                    <a:pt x="1879" y="634"/>
                    <a:pt x="1825" y="626"/>
                    <a:pt x="1751" y="633"/>
                  </a:cubicBezTo>
                  <a:cubicBezTo>
                    <a:pt x="1716" y="636"/>
                    <a:pt x="1682" y="647"/>
                    <a:pt x="1648" y="657"/>
                  </a:cubicBezTo>
                  <a:cubicBezTo>
                    <a:pt x="1639" y="659"/>
                    <a:pt x="1628" y="668"/>
                    <a:pt x="1618" y="662"/>
                  </a:cubicBezTo>
                  <a:cubicBezTo>
                    <a:pt x="1619" y="648"/>
                    <a:pt x="1634" y="644"/>
                    <a:pt x="1645" y="639"/>
                  </a:cubicBezTo>
                  <a:cubicBezTo>
                    <a:pt x="1704" y="611"/>
                    <a:pt x="1795" y="595"/>
                    <a:pt x="1884" y="601"/>
                  </a:cubicBezTo>
                  <a:cubicBezTo>
                    <a:pt x="1951" y="606"/>
                    <a:pt x="2040" y="639"/>
                    <a:pt x="2092" y="666"/>
                  </a:cubicBezTo>
                  <a:cubicBezTo>
                    <a:pt x="2118" y="681"/>
                    <a:pt x="2138" y="697"/>
                    <a:pt x="2157" y="722"/>
                  </a:cubicBezTo>
                  <a:close/>
                  <a:moveTo>
                    <a:pt x="1206" y="895"/>
                  </a:moveTo>
                  <a:cubicBezTo>
                    <a:pt x="1167" y="900"/>
                    <a:pt x="1140" y="883"/>
                    <a:pt x="1123" y="861"/>
                  </a:cubicBezTo>
                  <a:cubicBezTo>
                    <a:pt x="1118" y="889"/>
                    <a:pt x="1085" y="943"/>
                    <a:pt x="1107" y="975"/>
                  </a:cubicBezTo>
                  <a:cubicBezTo>
                    <a:pt x="1115" y="986"/>
                    <a:pt x="1133" y="988"/>
                    <a:pt x="1147" y="982"/>
                  </a:cubicBezTo>
                  <a:cubicBezTo>
                    <a:pt x="1173" y="969"/>
                    <a:pt x="1196" y="915"/>
                    <a:pt x="1206" y="895"/>
                  </a:cubicBezTo>
                  <a:close/>
                  <a:moveTo>
                    <a:pt x="1217" y="785"/>
                  </a:moveTo>
                  <a:cubicBezTo>
                    <a:pt x="1200" y="763"/>
                    <a:pt x="1162" y="790"/>
                    <a:pt x="1155" y="812"/>
                  </a:cubicBezTo>
                  <a:cubicBezTo>
                    <a:pt x="1142" y="854"/>
                    <a:pt x="1176" y="873"/>
                    <a:pt x="1217" y="860"/>
                  </a:cubicBezTo>
                  <a:cubicBezTo>
                    <a:pt x="1218" y="838"/>
                    <a:pt x="1230" y="803"/>
                    <a:pt x="1217" y="785"/>
                  </a:cubicBezTo>
                  <a:close/>
                  <a:moveTo>
                    <a:pt x="1697" y="1124"/>
                  </a:moveTo>
                  <a:cubicBezTo>
                    <a:pt x="1697" y="1123"/>
                    <a:pt x="1697" y="1123"/>
                    <a:pt x="1695" y="1123"/>
                  </a:cubicBezTo>
                  <a:cubicBezTo>
                    <a:pt x="1652" y="1142"/>
                    <a:pt x="1587" y="1171"/>
                    <a:pt x="1556" y="1202"/>
                  </a:cubicBezTo>
                  <a:cubicBezTo>
                    <a:pt x="1538" y="1220"/>
                    <a:pt x="1510" y="1257"/>
                    <a:pt x="1515" y="1289"/>
                  </a:cubicBezTo>
                  <a:cubicBezTo>
                    <a:pt x="1521" y="1329"/>
                    <a:pt x="1568" y="1324"/>
                    <a:pt x="1597" y="1307"/>
                  </a:cubicBezTo>
                  <a:cubicBezTo>
                    <a:pt x="1652" y="1275"/>
                    <a:pt x="1671" y="1181"/>
                    <a:pt x="1697" y="1124"/>
                  </a:cubicBezTo>
                  <a:close/>
                  <a:moveTo>
                    <a:pt x="1776" y="890"/>
                  </a:moveTo>
                  <a:cubicBezTo>
                    <a:pt x="1782" y="873"/>
                    <a:pt x="1798" y="854"/>
                    <a:pt x="1792" y="830"/>
                  </a:cubicBezTo>
                  <a:cubicBezTo>
                    <a:pt x="1788" y="809"/>
                    <a:pt x="1754" y="787"/>
                    <a:pt x="1733" y="792"/>
                  </a:cubicBezTo>
                  <a:cubicBezTo>
                    <a:pt x="1721" y="794"/>
                    <a:pt x="1701" y="814"/>
                    <a:pt x="1694" y="823"/>
                  </a:cubicBezTo>
                  <a:cubicBezTo>
                    <a:pt x="1675" y="849"/>
                    <a:pt x="1636" y="958"/>
                    <a:pt x="1675" y="988"/>
                  </a:cubicBezTo>
                  <a:cubicBezTo>
                    <a:pt x="1702" y="1009"/>
                    <a:pt x="1748" y="968"/>
                    <a:pt x="1759" y="947"/>
                  </a:cubicBezTo>
                  <a:cubicBezTo>
                    <a:pt x="1768" y="929"/>
                    <a:pt x="1770" y="909"/>
                    <a:pt x="1776" y="8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3273" y="812"/>
              <a:ext cx="113" cy="120"/>
            </a:xfrm>
            <a:custGeom>
              <a:avLst/>
              <a:gdLst/>
              <a:ahLst/>
              <a:cxnLst/>
              <a:rect l="l" t="t" r="r" b="b"/>
              <a:pathLst>
                <a:path w="199" h="212" extrusionOk="0">
                  <a:moveTo>
                    <a:pt x="98" y="59"/>
                  </a:moveTo>
                  <a:cubicBezTo>
                    <a:pt x="117" y="43"/>
                    <a:pt x="129" y="8"/>
                    <a:pt x="157" y="4"/>
                  </a:cubicBezTo>
                  <a:cubicBezTo>
                    <a:pt x="184" y="0"/>
                    <a:pt x="199" y="28"/>
                    <a:pt x="191" y="63"/>
                  </a:cubicBezTo>
                  <a:cubicBezTo>
                    <a:pt x="183" y="92"/>
                    <a:pt x="162" y="124"/>
                    <a:pt x="146" y="146"/>
                  </a:cubicBezTo>
                  <a:cubicBezTo>
                    <a:pt x="138" y="157"/>
                    <a:pt x="129" y="167"/>
                    <a:pt x="119" y="181"/>
                  </a:cubicBezTo>
                  <a:cubicBezTo>
                    <a:pt x="112" y="191"/>
                    <a:pt x="99" y="212"/>
                    <a:pt x="89" y="211"/>
                  </a:cubicBezTo>
                  <a:cubicBezTo>
                    <a:pt x="80" y="211"/>
                    <a:pt x="69" y="191"/>
                    <a:pt x="61" y="181"/>
                  </a:cubicBezTo>
                  <a:cubicBezTo>
                    <a:pt x="51" y="168"/>
                    <a:pt x="45" y="156"/>
                    <a:pt x="39" y="144"/>
                  </a:cubicBezTo>
                  <a:cubicBezTo>
                    <a:pt x="23" y="114"/>
                    <a:pt x="6" y="90"/>
                    <a:pt x="2" y="59"/>
                  </a:cubicBezTo>
                  <a:cubicBezTo>
                    <a:pt x="0" y="32"/>
                    <a:pt x="8" y="6"/>
                    <a:pt x="32" y="4"/>
                  </a:cubicBezTo>
                  <a:cubicBezTo>
                    <a:pt x="65" y="0"/>
                    <a:pt x="82" y="40"/>
                    <a:pt x="98" y="59"/>
                  </a:cubicBezTo>
                </a:path>
              </a:pathLst>
            </a:custGeom>
            <a:solidFill>
              <a:srgbClr val="FF465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30" name="Google Shape;330;p39"/>
          <p:cNvSpPr/>
          <p:nvPr/>
        </p:nvSpPr>
        <p:spPr>
          <a:xfrm rot="10573635" flipH="1">
            <a:off x="-1713650" y="-772708"/>
            <a:ext cx="3909911" cy="2579456"/>
          </a:xfrm>
          <a:custGeom>
            <a:avLst/>
            <a:gdLst/>
            <a:ahLst/>
            <a:cxnLst/>
            <a:rect l="l" t="t" r="r" b="b"/>
            <a:pathLst>
              <a:path w="3292" h="2170" extrusionOk="0">
                <a:moveTo>
                  <a:pt x="254" y="1439"/>
                </a:moveTo>
                <a:cubicBezTo>
                  <a:pt x="565" y="1850"/>
                  <a:pt x="969" y="2036"/>
                  <a:pt x="1363" y="2102"/>
                </a:cubicBezTo>
                <a:cubicBezTo>
                  <a:pt x="1775" y="2170"/>
                  <a:pt x="2403" y="2024"/>
                  <a:pt x="2823" y="1495"/>
                </a:cubicBezTo>
                <a:cubicBezTo>
                  <a:pt x="3292" y="903"/>
                  <a:pt x="3003" y="271"/>
                  <a:pt x="2692" y="151"/>
                </a:cubicBezTo>
                <a:cubicBezTo>
                  <a:pt x="2301" y="0"/>
                  <a:pt x="2070" y="213"/>
                  <a:pt x="1663" y="462"/>
                </a:cubicBezTo>
                <a:cubicBezTo>
                  <a:pt x="1328" y="666"/>
                  <a:pt x="1086" y="735"/>
                  <a:pt x="558" y="719"/>
                </a:cubicBezTo>
                <a:cubicBezTo>
                  <a:pt x="222" y="709"/>
                  <a:pt x="0" y="1103"/>
                  <a:pt x="254" y="1439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1" name="Google Shape;331;p39"/>
          <p:cNvSpPr txBox="1"/>
          <p:nvPr/>
        </p:nvSpPr>
        <p:spPr>
          <a:xfrm>
            <a:off x="4505727" y="2217185"/>
            <a:ext cx="9540400" cy="2030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33" tIns="91033" rIns="91033" bIns="91033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Archivo"/>
                <a:ea typeface="Archivo"/>
                <a:cs typeface="Archivo"/>
                <a:sym typeface="Archivo"/>
              </a:rPr>
              <a:t>60 Second</a:t>
            </a:r>
            <a:endParaRPr sz="6000" b="1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Archivo"/>
                <a:ea typeface="Archivo"/>
                <a:cs typeface="Archivo"/>
                <a:sym typeface="Archivo"/>
              </a:rPr>
              <a:t>Feedback</a:t>
            </a:r>
            <a:endParaRPr sz="6000" b="1"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332" name="Google Shape;332;p39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7756507" y="4222344"/>
            <a:ext cx="2998284" cy="93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9" title="frame (54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1801" y="1437401"/>
            <a:ext cx="4347233" cy="4347233"/>
          </a:xfrm>
          <a:prstGeom prst="rect">
            <a:avLst/>
          </a:prstGeom>
          <a:noFill/>
          <a:ln>
            <a:noFill/>
          </a:ln>
          <a:effectLst>
            <a:outerShdw blurRad="485775" dist="57150" algn="bl" rotWithShape="0">
              <a:srgbClr val="00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4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8BD4-C078-E7F6-6B16-179A2BF4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43B3D-E392-7F2C-70A7-381159DC0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0E46E-9752-0DF5-5B60-738D6D1A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352E-4699-4630-86FA-72746D6242D1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4EB05-6B65-6D49-FA4F-6B9D78F0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Character Strong National Conference 2025 Dr. Stout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E34F5-E63D-1761-2E9B-4DD48BB9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3344-F650-4FDB-A764-9C815DC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6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24AA-3471-6DFB-6736-03662CB2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3DD7C-8E1F-BA84-5420-245B439FB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E2A87-850C-3C88-E190-086EEED0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4C22-F97A-4D43-86C7-7931B2B2A313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4B431-10BB-3B10-9ACC-9DBFD3C2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Character Strong National Conference 2025 Dr. Stout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C6D3E-B00F-CDB8-1430-E2B1F2A4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3344-F650-4FDB-A764-9C815DC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6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174A-98ED-FD3F-C4AC-3505E818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ED97B-B962-F88B-27F0-97232D63C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6FAA4-2F6A-E91D-9413-7989B6EF6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971EC-95BE-8FB6-8D5B-47357DE2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F223-6B48-42E5-8FD5-FB7BEF2AE61C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76A9F-F82D-149C-327C-FC20359D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Character Strong National Conference 2025 Dr. Stout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7AE02-5DC2-0335-8996-EED30839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3344-F650-4FDB-A764-9C815DC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8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00543-EEEB-81DF-CF56-DFFD0729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FA3AD-4B16-2ABD-DEC9-CEB839AC3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ABED6-354E-0FDD-C681-090CAF2E0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F3CAB-CDEC-EEEE-D3CD-5CABF0966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756DAA-9C18-AE7C-443A-C4CD2FC1D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11A4D-B9EB-E8C8-ED10-9EB277CE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FBD8-EF26-41B7-9E0C-635AF26607D6}" type="datetime1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A8D7EE-CF95-0FDF-F8B9-2F84A56A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Character Strong National Conference 2025 Dr. Stout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513ABE-F490-52AC-E523-D3559E74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3344-F650-4FDB-A764-9C815DC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6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89C93-1095-74EF-2A04-78AAC248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75E3-5194-7047-6DBB-15AEBE78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A0A-19F7-4960-8A93-03EC52CE79F6}" type="datetime1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E13B40-AAF4-62CD-8F07-626D5932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Character Strong National Conference 2025 Dr. Stout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F413A-BDC6-6BBB-432E-4FE0F0D1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3344-F650-4FDB-A764-9C815DC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5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766E74-454C-17AC-3F85-7A277079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AD3-2925-49C4-AAF6-3389C73C7974}" type="datetime1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BC5A1-1E02-FB1C-90CF-9CFBCDDF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Character Strong National Conference 2025 Dr. Stout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90EC4-0F85-16C9-D405-CCE07271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3344-F650-4FDB-A764-9C815DC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9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518A-C213-2BB7-5BB5-F9178249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D93CB-C1FD-7CEE-CB49-8E3B935A2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56763-2238-D9B2-630D-28B9F129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5DB30-F5C4-2E1A-4CA1-CE7B8C9A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D799-EFDA-4F3B-94E2-6BDF4E67464F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9677F-A5DF-C14D-E150-1E9F0B19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Character Strong National Conference 2025 Dr. Stout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04AD1-653F-47D9-739D-48832204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3344-F650-4FDB-A764-9C815DC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6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687C-6446-E1A4-9F15-01B0307C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1FB27-ADCC-523F-2E2C-D13F35407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50CE1-7F4F-110D-128B-46DA57CF1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43226-413A-A7F8-B679-D648E7B3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D792-074D-4056-9AA2-E9E16EE4D2BD}" type="datetime1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EEDD2-61D0-C1EA-022B-A4BF46866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Character Strong National Conference 2025 Dr. Stout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0D2D8-F98F-F0D1-8189-F903AEB8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3344-F650-4FDB-A764-9C815DC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9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7E560-24C3-DE65-9C0D-5C867A1D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ADA92-668B-5653-ED89-60795ED30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55A61-CB0B-07DB-99D4-1CAE73450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12C4A1-39BF-4F7B-B8F1-68D8E298B2F3}" type="datetime1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22E5D-776B-B0E7-9B09-927A531BD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Character Strong National Conference 2025 Dr. Stout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8D2D3-3B3A-94D0-8E78-E5DFA163C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333344-F650-4FDB-A764-9C815DC8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1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&amp;cad=rja&amp;uact=8&amp;ved=2ahUKEwjMhpXVssSOAxUsFTQIHZozIRAQkPEHegQIEBAG&amp;url=https%3A%2F%2Fm.youtube.com%2Fwatch%3Fv%3Db9Auw0MzW50%26t%3D133s&amp;usg=AOvVaw0oy4qivczWJ77ynUCfLLMg&amp;opi=8997844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app=desktop&amp;feature=shared&amp;v=O28W8cQfO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CC288-73A6-436D-98FC-660D4305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Leading with  An Eye on Success For All Students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an Doyle | Success, much like an iceberg, is often more than meets the eye.  What you see on the surface – the achievements, the recognition – is  only... | Instagram">
            <a:extLst>
              <a:ext uri="{FF2B5EF4-FFF2-40B4-BE49-F238E27FC236}">
                <a16:creationId xmlns:a16="http://schemas.microsoft.com/office/drawing/2014/main" id="{ECDE7D6B-3E93-BDEA-F17F-67B5833974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/>
          <a:stretch>
            <a:fillRect/>
          </a:stretch>
        </p:blipFill>
        <p:spPr bwMode="auto">
          <a:xfrm>
            <a:off x="942597" y="612553"/>
            <a:ext cx="5608830" cy="56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55CD-83B2-2A48-874B-828B2AEF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Character Strong National Conference 2025 Dr. Stout</a:t>
            </a:r>
          </a:p>
        </p:txBody>
      </p:sp>
    </p:spTree>
    <p:extLst>
      <p:ext uri="{BB962C8B-B14F-4D97-AF65-F5344CB8AC3E}">
        <p14:creationId xmlns:p14="http://schemas.microsoft.com/office/powerpoint/2010/main" val="408534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F952F-A8BE-E620-E30A-EC94A235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300"/>
              <a:t>Ensuring Success for </a:t>
            </a:r>
            <a:br>
              <a:rPr lang="en-US" sz="3300"/>
            </a:br>
            <a:r>
              <a:rPr lang="en-US" sz="3300"/>
              <a:t>All in The Classroom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BD5D3-6599-4FDB-41AF-1DEFF20AF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The umbrella </a:t>
            </a:r>
          </a:p>
          <a:p>
            <a:pPr marL="0" indent="0">
              <a:buNone/>
            </a:pPr>
            <a:r>
              <a:rPr lang="en-US" sz="1800"/>
              <a:t>Culturally Responsive and Relevant instruction</a:t>
            </a:r>
          </a:p>
          <a:p>
            <a:r>
              <a:rPr lang="en-US" sz="1800"/>
              <a:t>Music</a:t>
            </a:r>
          </a:p>
          <a:p>
            <a:r>
              <a:rPr lang="en-US" sz="1800"/>
              <a:t>Renaming people and places in a story</a:t>
            </a:r>
          </a:p>
          <a:p>
            <a:r>
              <a:rPr lang="en-US" sz="1800"/>
              <a:t>Strategic group (collaborative learning)</a:t>
            </a:r>
          </a:p>
        </p:txBody>
      </p:sp>
      <p:pic>
        <p:nvPicPr>
          <p:cNvPr id="1026" name="Picture 2" descr="Rainbow Walker Umbrella | Stick &amp; Cane Shop">
            <a:extLst>
              <a:ext uri="{FF2B5EF4-FFF2-40B4-BE49-F238E27FC236}">
                <a16:creationId xmlns:a16="http://schemas.microsoft.com/office/drawing/2014/main" id="{2E345DB8-A2B2-4C18-DF41-735F3A15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r="11572" b="1"/>
          <a:stretch>
            <a:fillRect/>
          </a:stretch>
        </p:blipFill>
        <p:spPr bwMode="auto">
          <a:xfrm>
            <a:off x="6788383" y="613147"/>
            <a:ext cx="4565417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CD14D-1B37-5529-32C0-165DEF5E4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Character Strong National Conference 2025 Dr. Stout</a:t>
            </a:r>
          </a:p>
        </p:txBody>
      </p:sp>
    </p:spTree>
    <p:extLst>
      <p:ext uri="{BB962C8B-B14F-4D97-AF65-F5344CB8AC3E}">
        <p14:creationId xmlns:p14="http://schemas.microsoft.com/office/powerpoint/2010/main" val="211473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C677-B744-DEA2-9CC0-37D1A4B09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300"/>
              <a:t>Frequent Formative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AA57A-3837-56D6-5561-24C3D7BB7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Hattie effect size </a:t>
            </a:r>
          </a:p>
          <a:p>
            <a:pPr marL="0" indent="0">
              <a:buNone/>
            </a:pPr>
            <a:r>
              <a:rPr lang="en-US" sz="1800"/>
              <a:t>There are so many strategies to consider</a:t>
            </a:r>
          </a:p>
          <a:p>
            <a:r>
              <a:rPr lang="en-US" sz="1800"/>
              <a:t>Bullseye </a:t>
            </a:r>
          </a:p>
          <a:p>
            <a:r>
              <a:rPr lang="en-US" sz="1800"/>
              <a:t>Knowledge meter</a:t>
            </a:r>
          </a:p>
          <a:p>
            <a:r>
              <a:rPr lang="en-US" sz="1800"/>
              <a:t>Exit tickets</a:t>
            </a:r>
          </a:p>
          <a:p>
            <a:r>
              <a:rPr lang="en-US" sz="1800"/>
              <a:t>Short quizzes</a:t>
            </a:r>
          </a:p>
          <a:p>
            <a:r>
              <a:rPr lang="en-US" sz="1800"/>
              <a:t>Five finger meter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agram of a variety of colors&#10;&#10;AI-generated content may be incorrect.">
            <a:extLst>
              <a:ext uri="{FF2B5EF4-FFF2-40B4-BE49-F238E27FC236}">
                <a16:creationId xmlns:a16="http://schemas.microsoft.com/office/drawing/2014/main" id="{FC87B78C-A4E0-05DF-4129-8FEAF6E92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93" y="1911691"/>
            <a:ext cx="4223252" cy="309490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4F2041-A5E2-8DD3-688F-E80896FB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Character Strong National Conference 2025 Dr. Stout</a:t>
            </a:r>
          </a:p>
        </p:txBody>
      </p:sp>
    </p:spTree>
    <p:extLst>
      <p:ext uri="{BB962C8B-B14F-4D97-AF65-F5344CB8AC3E}">
        <p14:creationId xmlns:p14="http://schemas.microsoft.com/office/powerpoint/2010/main" val="6303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4EBAF-A86F-5276-DBAE-9672BC48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300"/>
              <a:t>Now It’s Time to Open The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1E6F-82E1-1590-E756-A2F8D41B1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Differentiated Instruction is the core of equity in the classroom.</a:t>
            </a:r>
          </a:p>
          <a:p>
            <a:pPr marL="0" indent="0">
              <a:buNone/>
            </a:pPr>
            <a:r>
              <a:rPr lang="en-US" sz="2400" dirty="0"/>
              <a:t>This is where we meet groups of students with different needs at their access point.</a:t>
            </a:r>
          </a:p>
          <a:p>
            <a:pPr marL="0" indent="0">
              <a:buNone/>
            </a:pPr>
            <a:r>
              <a:rPr lang="en-US" sz="2400" dirty="0"/>
              <a:t>Let’s talk about differentiated instruction!!!!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assroom with tables and chairs&#10;&#10;AI-generated content may be incorrect.">
            <a:extLst>
              <a:ext uri="{FF2B5EF4-FFF2-40B4-BE49-F238E27FC236}">
                <a16:creationId xmlns:a16="http://schemas.microsoft.com/office/drawing/2014/main" id="{05510636-A0AC-A1CB-3970-A6C402860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9" r="1" b="10724"/>
          <a:stretch/>
        </p:blipFill>
        <p:spPr>
          <a:xfrm>
            <a:off x="6841066" y="875136"/>
            <a:ext cx="4305905" cy="225071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artoon of two people standing on a fence&#10;&#10;AI-generated content may be incorrect.">
            <a:extLst>
              <a:ext uri="{FF2B5EF4-FFF2-40B4-BE49-F238E27FC236}">
                <a16:creationId xmlns:a16="http://schemas.microsoft.com/office/drawing/2014/main" id="{2712ACC8-793C-3EE3-DF55-24DE06868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/>
          <a:stretch/>
        </p:blipFill>
        <p:spPr>
          <a:xfrm>
            <a:off x="6841066" y="3736901"/>
            <a:ext cx="4305905" cy="225069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3CAFB6-F56D-5FA1-C255-D66B3707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Character Strong National Conference 2025 Dr. Stout</a:t>
            </a:r>
          </a:p>
        </p:txBody>
      </p:sp>
    </p:spTree>
    <p:extLst>
      <p:ext uri="{BB962C8B-B14F-4D97-AF65-F5344CB8AC3E}">
        <p14:creationId xmlns:p14="http://schemas.microsoft.com/office/powerpoint/2010/main" val="279451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C3E01-2E05-4267-A2A1-525A720D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300"/>
              <a:t>Why Use A Strength-Based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F6B6-1131-4421-A3D8-E5FAFAE6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/>
              <a:t>Strengths-based educational models represent a return to basic educational principles that emphasize the positive aspects of student effort and achievement, as well as human strengths.</a:t>
            </a:r>
          </a:p>
          <a:p>
            <a:pPr marL="0" indent="0">
              <a:buNone/>
            </a:pPr>
            <a:r>
              <a:rPr lang="en-US" sz="1800"/>
              <a:t>The strength-based approach is characterized by “efforts to label what is right” within people.</a:t>
            </a:r>
          </a:p>
          <a:p>
            <a:pPr marL="0" indent="0">
              <a:buNone/>
            </a:pPr>
            <a:r>
              <a:rPr lang="en-US" sz="1800"/>
              <a:t>Strengths-based models embody a student-centered form of education with the primary goal of transforming students into confident, efficacious, lifelong learners whose work is infused with a sense of purpose (Anderson, 2000).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4" descr="Red toy person in front of two lines of white figures">
            <a:extLst>
              <a:ext uri="{FF2B5EF4-FFF2-40B4-BE49-F238E27FC236}">
                <a16:creationId xmlns:a16="http://schemas.microsoft.com/office/drawing/2014/main" id="{4DB34D62-6C6E-4A73-A870-AE7A283E9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8" r="15174" b="2"/>
          <a:stretch/>
        </p:blipFill>
        <p:spPr>
          <a:xfrm>
            <a:off x="6930493" y="1347495"/>
            <a:ext cx="4223252" cy="4223294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7D9C7-5C0F-1F80-7830-6D264D72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Character Strong National Conference 2025 Dr. Stout</a:t>
            </a:r>
          </a:p>
        </p:txBody>
      </p:sp>
    </p:spTree>
    <p:extLst>
      <p:ext uri="{BB962C8B-B14F-4D97-AF65-F5344CB8AC3E}">
        <p14:creationId xmlns:p14="http://schemas.microsoft.com/office/powerpoint/2010/main" val="921911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1" name="Rectangle 141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3" name="Group 14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14" name="Rectangle 14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Rectangle 14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Rectangle 14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8" name="Rectangle 14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2C6F7-06F3-6375-DEF3-B21546FC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Asset-Based Approach Changes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30923-64F4-7268-EC15-E2B3CC625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Asset Based Leaders Focuses On Existing Capacity  and Recourses.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Asset Based Leaders View the Community as Valuable Contributors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Asset Based Leaders Maximize and Recycles.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Asset Based Leaders are Proactive.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/>
              <a:t>Asset Based Leaders See Community as Experts.</a:t>
            </a:r>
          </a:p>
          <a:p>
            <a:pPr marL="0" indent="0">
              <a:buNone/>
            </a:pPr>
            <a:r>
              <a:rPr lang="en-US" sz="1800"/>
              <a:t>(Mein, 2018)</a:t>
            </a:r>
          </a:p>
          <a:p>
            <a:pPr marL="0" indent="0">
              <a:buNone/>
            </a:pPr>
            <a:r>
              <a:rPr lang="en-US" sz="1800"/>
              <a:t>Truman New Family Engagement Center</a:t>
            </a:r>
          </a:p>
          <a:p>
            <a:pPr marL="0" indent="0">
              <a:buNone/>
            </a:pPr>
            <a:endParaRPr lang="en-US" sz="1800"/>
          </a:p>
        </p:txBody>
      </p:sp>
      <p:sp>
        <p:nvSpPr>
          <p:cNvPr id="1420" name="Rectangle 141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y an Asset-Based Mindset is Important ...">
            <a:extLst>
              <a:ext uri="{FF2B5EF4-FFF2-40B4-BE49-F238E27FC236}">
                <a16:creationId xmlns:a16="http://schemas.microsoft.com/office/drawing/2014/main" id="{CE4E956E-5AD4-4F0C-8B8D-82F42E3CC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r="11393" b="-1"/>
          <a:stretch/>
        </p:blipFill>
        <p:spPr bwMode="auto">
          <a:xfrm>
            <a:off x="6930493" y="1347539"/>
            <a:ext cx="4223252" cy="42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2" name="Straight Connector 14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24A81-B946-2B9A-F352-1F5D3578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Character Strong National Conference 2025 Dr. Stout</a:t>
            </a:r>
          </a:p>
        </p:txBody>
      </p:sp>
    </p:spTree>
    <p:extLst>
      <p:ext uri="{BB962C8B-B14F-4D97-AF65-F5344CB8AC3E}">
        <p14:creationId xmlns:p14="http://schemas.microsoft.com/office/powerpoint/2010/main" val="418542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CFC5D-2A78-4092-89D5-D17549D1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300"/>
              <a:t>Showing Teachers,</a:t>
            </a:r>
            <a:br>
              <a:rPr lang="en-US" sz="3300"/>
            </a:br>
            <a:r>
              <a:rPr lang="en-US" sz="3300"/>
              <a:t> The Value of Asset 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78B3C-03A6-4F93-8903-D6B92919D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Better Understanding of The Whole Child</a:t>
            </a:r>
          </a:p>
          <a:p>
            <a:r>
              <a:rPr lang="en-US" sz="2400" dirty="0"/>
              <a:t>Collaborative Relationship with Parents/Guardian</a:t>
            </a:r>
          </a:p>
          <a:p>
            <a:r>
              <a:rPr lang="en-US" sz="2400" dirty="0"/>
              <a:t>Parental Ally regarding Behavior and Academic Participation </a:t>
            </a:r>
          </a:p>
          <a:p>
            <a:r>
              <a:rPr lang="en-US" sz="2400" dirty="0"/>
              <a:t>Best Method to Move Fence-Rider on the Right-Side of the Fence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07CCBD-3737-4A19-95F9-B5BAA935D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r="43024" b="-1"/>
          <a:stretch>
            <a:fillRect/>
          </a:stretch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D5AD2-8DE8-4867-8C28-72597D5C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Character Strong National Conference 2025 Dr. Stout</a:t>
            </a:r>
          </a:p>
        </p:txBody>
      </p:sp>
    </p:spTree>
    <p:extLst>
      <p:ext uri="{BB962C8B-B14F-4D97-AF65-F5344CB8AC3E}">
        <p14:creationId xmlns:p14="http://schemas.microsoft.com/office/powerpoint/2010/main" val="307707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2EB80-9165-4776-8947-C54999944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300"/>
              <a:t>Major Strategic Leadership Moves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AE727-41FB-479B-95B5-8BBD84B9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Revamping conferences format from student-led to asset-based approach</a:t>
            </a:r>
          </a:p>
          <a:p>
            <a:r>
              <a:rPr lang="en-US" sz="2400" dirty="0"/>
              <a:t>Building PD days focus on asset-based and strength-based approach</a:t>
            </a:r>
          </a:p>
          <a:p>
            <a:r>
              <a:rPr lang="en-US" sz="2400" dirty="0"/>
              <a:t>Implementation of regular asset-based phone calls</a:t>
            </a:r>
          </a:p>
          <a:p>
            <a:r>
              <a:rPr lang="en-US" sz="2400" dirty="0"/>
              <a:t>Creation of an asset-based team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C219A37-1EE8-42A6-9CD2-D136BAC29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/>
          <a:stretch/>
        </p:blipFill>
        <p:spPr>
          <a:xfrm>
            <a:off x="6930493" y="1347509"/>
            <a:ext cx="4223252" cy="422326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94CBC-A583-435C-9E93-BF69A6CE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Character Strong National Conference 2025 Dr. Stout</a:t>
            </a:r>
          </a:p>
        </p:txBody>
      </p:sp>
    </p:spTree>
    <p:extLst>
      <p:ext uri="{BB962C8B-B14F-4D97-AF65-F5344CB8AC3E}">
        <p14:creationId xmlns:p14="http://schemas.microsoft.com/office/powerpoint/2010/main" val="3928318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DF4F1-E836-6505-B86E-811F7094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000" dirty="0"/>
              <a:t>Consider </a:t>
            </a:r>
            <a:br>
              <a:rPr lang="en-US" sz="5000" dirty="0"/>
            </a:br>
            <a:r>
              <a:rPr lang="en-US" sz="5000" dirty="0">
                <a:latin typeface="Algerian" panose="04020705040A02060702" pitchFamily="82" charset="0"/>
              </a:rPr>
              <a:t>Stout’s Way, LLC </a:t>
            </a:r>
            <a:r>
              <a:rPr lang="en-US" sz="5000" dirty="0"/>
              <a:t>To Support Your School Vision &amp; Mission </a:t>
            </a:r>
          </a:p>
        </p:txBody>
      </p:sp>
      <p:sp>
        <p:nvSpPr>
          <p:cNvPr id="4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58F8E-597B-BF95-11DA-9439CF71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Character Strong National Conference 2025 Dr. Stout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3B83C9F-B33A-E086-A4FD-1D66CDF7B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88091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407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4" title="frame (54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1801" y="1437401"/>
            <a:ext cx="4347233" cy="4347233"/>
          </a:xfrm>
          <a:prstGeom prst="rect">
            <a:avLst/>
          </a:prstGeom>
          <a:noFill/>
          <a:ln>
            <a:noFill/>
          </a:ln>
          <a:effectLst>
            <a:outerShdw blurRad="485775" dist="57150" algn="bl" rotWithShape="0">
              <a:srgbClr val="000000">
                <a:alpha val="8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4A96C-BC41-0229-7FFE-16D2A7B5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100" dirty="0"/>
              <a:t>Leading Classrooms and Schools </a:t>
            </a:r>
            <a:br>
              <a:rPr lang="en-US" sz="4100" dirty="0"/>
            </a:br>
            <a:r>
              <a:rPr lang="en-US" sz="4100" dirty="0"/>
              <a:t>With an Eye On Success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7F399-4990-9D45-73BE-F0473C21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Character Strong National Conference 2025 Dr. Stout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FE60FD-D9B9-2FA5-BA48-43358B544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22529"/>
              </p:ext>
            </p:extLst>
          </p:nvPr>
        </p:nvGraphicFramePr>
        <p:xfrm>
          <a:off x="793661" y="2599509"/>
          <a:ext cx="4530898" cy="363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F47C9-7177-D547-173F-399A22C0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32" y="640080"/>
            <a:ext cx="41969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Powerful Quote to Start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2A8A-8F8E-45AD-CB75-0D666483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831" y="4636008"/>
            <a:ext cx="419863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Schools do not rise to the level of their goals. They fall to the level of their systems.</a:t>
            </a:r>
          </a:p>
        </p:txBody>
      </p:sp>
      <p:pic>
        <p:nvPicPr>
          <p:cNvPr id="6" name="Picture 5" descr="Low angle view of modern financial skyscrapers into the sky">
            <a:extLst>
              <a:ext uri="{FF2B5EF4-FFF2-40B4-BE49-F238E27FC236}">
                <a16:creationId xmlns:a16="http://schemas.microsoft.com/office/drawing/2014/main" id="{3898BAF1-33F6-EE99-AC9B-2981F5671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81" r="4501" b="3"/>
          <a:stretch>
            <a:fillRect/>
          </a:stretch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0B01F-BA6A-20EA-0F14-8653A5A0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Character Strong National Conference 2025 Dr. Stout</a:t>
            </a:r>
          </a:p>
        </p:txBody>
      </p:sp>
    </p:spTree>
    <p:extLst>
      <p:ext uri="{BB962C8B-B14F-4D97-AF65-F5344CB8AC3E}">
        <p14:creationId xmlns:p14="http://schemas.microsoft.com/office/powerpoint/2010/main" val="281299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FFD38-B47B-1817-9BAB-1E3EA1FE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100"/>
              <a:t>Let’s Start by Implementing Systems that Will Rise to the Level of Our Goals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C1529-01D7-B58B-710C-D38B18DC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Character Strong National Conference 2025 Dr. Stout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8B04B61-F019-A50C-CEB8-70D6BBC02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476433"/>
              </p:ext>
            </p:extLst>
          </p:nvPr>
        </p:nvGraphicFramePr>
        <p:xfrm>
          <a:off x="793661" y="2599509"/>
          <a:ext cx="4530898" cy="363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98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D6BF9-5161-3B13-CED5-C3F04E89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28" y="1147158"/>
            <a:ext cx="6038470" cy="47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Tale of Two Dollars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160" y="391886"/>
            <a:ext cx="402901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AA6F7-7EF1-1515-D824-A2475AE02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590" y="1687486"/>
            <a:ext cx="3300156" cy="3636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A Tale of 2 Dollars</a:t>
            </a:r>
            <a:b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</a:b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YouTube · AVID CenterOct 16, 2018</a:t>
            </a:r>
            <a:b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34BB1-6466-2E32-C492-04AF6396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Character Strong National Conference 2025 Dr. Stout</a:t>
            </a:r>
          </a:p>
        </p:txBody>
      </p:sp>
    </p:spTree>
    <p:extLst>
      <p:ext uri="{BB962C8B-B14F-4D97-AF65-F5344CB8AC3E}">
        <p14:creationId xmlns:p14="http://schemas.microsoft.com/office/powerpoint/2010/main" val="180687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B03C5-2159-4156-A19C-EBEC32AA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Truman Middle School </a:t>
            </a:r>
            <a:b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SEL Story</a:t>
            </a:r>
            <a:br>
              <a:rPr lang="en-US" sz="2000"/>
            </a:b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F485-8166-4AE2-8986-93C6095F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29% of Truman Students Feel They Do Not Belong</a:t>
            </a:r>
          </a:p>
          <a:p>
            <a:pPr lvl="1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Deep Dive SEL Curriculum</a:t>
            </a:r>
          </a:p>
          <a:p>
            <a:pPr lvl="1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Focus Fireside Chat</a:t>
            </a:r>
          </a:p>
          <a:p>
            <a:pPr lvl="1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Name Tags</a:t>
            </a:r>
          </a:p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31% of Truman Students Do Not Feel Good About Themselves</a:t>
            </a:r>
          </a:p>
          <a:p>
            <a:pPr lvl="1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Focused Fireside Chat (My Story)</a:t>
            </a:r>
          </a:p>
          <a:p>
            <a:pPr lvl="1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Deep Dive SEL Curriculum </a:t>
            </a:r>
          </a:p>
          <a:p>
            <a:pPr lvl="1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Edge Coaching</a:t>
            </a:r>
          </a:p>
          <a:p>
            <a:endParaRPr lang="en-US" sz="1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ducation">
            <a:extLst>
              <a:ext uri="{FF2B5EF4-FFF2-40B4-BE49-F238E27FC236}">
                <a16:creationId xmlns:a16="http://schemas.microsoft.com/office/drawing/2014/main" id="{0C2F75A6-A142-9F9E-84E3-B3259B2B7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0493" y="1347516"/>
            <a:ext cx="4223252" cy="4223252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9277C-DBEA-DFFF-ABAD-C5452CA1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Character Strong National Conference 2025 Dr. Stout</a:t>
            </a:r>
          </a:p>
        </p:txBody>
      </p:sp>
    </p:spTree>
    <p:extLst>
      <p:ext uri="{BB962C8B-B14F-4D97-AF65-F5344CB8AC3E}">
        <p14:creationId xmlns:p14="http://schemas.microsoft.com/office/powerpoint/2010/main" val="30085713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E8997-58E6-48CF-99EE-319B0B62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We Decided That Character Strong Was the Foundation of  Our School Support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5DD2-3268-4780-9980-CCEF9822D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Building Staff Capacity to Support Each Other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Optional SEL Staff Fridays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Character Dare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Tuesdays Staff Character Strong SEL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Created a Master Schedule That Provided Students With SEL Lessons Four Morning a Week</a:t>
            </a:r>
          </a:p>
          <a:p>
            <a:pPr lvl="2"/>
            <a:endParaRPr lang="en-US" sz="240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B99A6-9DDF-E6E6-32A2-8840E5AF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Character Strong National Conference 2025 Dr. Stout</a:t>
            </a:r>
          </a:p>
        </p:txBody>
      </p:sp>
    </p:spTree>
    <p:extLst>
      <p:ext uri="{BB962C8B-B14F-4D97-AF65-F5344CB8AC3E}">
        <p14:creationId xmlns:p14="http://schemas.microsoft.com/office/powerpoint/2010/main" val="341291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E136B-53F5-49F1-9A2C-FBA06385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Can’t Wait to get Back to School Celebration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D4F8-EC0C-429D-AEE4-5F3CD7BA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Staff Present and Visible in Hallways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Expectation Stations Rotation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Greeting Signs Welcoming Students Back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Positive Vibes All Around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Rember Your First Day Teaching; Bring Your New Teacher Passion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Music Playing (Shake-it-off and Happy)</a:t>
            </a:r>
          </a:p>
        </p:txBody>
      </p:sp>
      <p:pic>
        <p:nvPicPr>
          <p:cNvPr id="1026" name="Picture 2" descr="Is your cup half full or half empty? | organisedlady">
            <a:extLst>
              <a:ext uri="{FF2B5EF4-FFF2-40B4-BE49-F238E27FC236}">
                <a16:creationId xmlns:a16="http://schemas.microsoft.com/office/drawing/2014/main" id="{F25411D7-65E2-406D-84F5-7F919BA0E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" r="2" b="3754"/>
          <a:stretch>
            <a:fillRect/>
          </a:stretch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C6C41-88D2-A224-BACB-DE3BFCB5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Character Strong National Conference 2025 Dr. Stout</a:t>
            </a:r>
          </a:p>
        </p:txBody>
      </p:sp>
    </p:spTree>
    <p:extLst>
      <p:ext uri="{BB962C8B-B14F-4D97-AF65-F5344CB8AC3E}">
        <p14:creationId xmlns:p14="http://schemas.microsoft.com/office/powerpoint/2010/main" val="34157907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F3C72-2948-6541-0D66-73B7BC0C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/>
              <a:t>The results from believing in our SEL plan!!!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AE4DA-A3B8-AD3E-CE0B-A1E5C70E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u="sng">
                <a:effectLst/>
                <a:latin typeface="Helvetica" panose="020B0604020202020204" pitchFamily="34" charset="0"/>
                <a:ea typeface="Aptos" panose="020B0004020202020204" pitchFamily="34" charset="0"/>
                <a:hlinkClick r:id="rId2"/>
              </a:rPr>
              <a:t>https://www.youtube.com/watch?app=desktop&amp;feature=shared&amp;v=O28W8cQfOcA</a:t>
            </a:r>
            <a:endParaRPr lang="en-US" sz="2000" u="sng">
              <a:effectLst/>
              <a:latin typeface="Helvetica" panose="020B0604020202020204" pitchFamily="34" charset="0"/>
              <a:ea typeface="Aptos" panose="020B0004020202020204" pitchFamily="34" charset="0"/>
            </a:endParaRP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6" name="Picture 5" descr="A group of icons and text&#10;&#10;AI-generated content may be incorrect.">
            <a:extLst>
              <a:ext uri="{FF2B5EF4-FFF2-40B4-BE49-F238E27FC236}">
                <a16:creationId xmlns:a16="http://schemas.microsoft.com/office/drawing/2014/main" id="{F58AD3B6-AB63-6B7B-CED0-79E0D9E6B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2989429"/>
            <a:ext cx="5150277" cy="270389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6C9F6-BE64-0FA3-408D-C345C385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Character Strong National Conference 2025 Dr. Stout</a:t>
            </a:r>
          </a:p>
        </p:txBody>
      </p:sp>
    </p:spTree>
    <p:extLst>
      <p:ext uri="{BB962C8B-B14F-4D97-AF65-F5344CB8AC3E}">
        <p14:creationId xmlns:p14="http://schemas.microsoft.com/office/powerpoint/2010/main" val="318243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831</Words>
  <Application>Microsoft Office PowerPoint</Application>
  <PresentationFormat>Widescreen</PresentationFormat>
  <Paragraphs>104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Algerian</vt:lpstr>
      <vt:lpstr>Aptos</vt:lpstr>
      <vt:lpstr>Aptos Display</vt:lpstr>
      <vt:lpstr>Archivo</vt:lpstr>
      <vt:lpstr>Arial</vt:lpstr>
      <vt:lpstr>Calibri</vt:lpstr>
      <vt:lpstr>Helvetica</vt:lpstr>
      <vt:lpstr>Roboto Light</vt:lpstr>
      <vt:lpstr>Wingdings</vt:lpstr>
      <vt:lpstr>Office Theme</vt:lpstr>
      <vt:lpstr>Leading with  An Eye on Success For All Students</vt:lpstr>
      <vt:lpstr>Leading Classrooms and Schools  With an Eye On Success</vt:lpstr>
      <vt:lpstr>Powerful Quote to Start This Session</vt:lpstr>
      <vt:lpstr>Let’s Start by Implementing Systems that Will Rise to the Level of Our Goals</vt:lpstr>
      <vt:lpstr>The Tale of Two Dollars</vt:lpstr>
      <vt:lpstr>Truman Middle School  SEL Story </vt:lpstr>
      <vt:lpstr>We Decided That Character Strong Was the Foundation of  Our School Support Plan</vt:lpstr>
      <vt:lpstr>We Can’t Wait to get Back to School Celebration</vt:lpstr>
      <vt:lpstr>The results from believing in our SEL plan!!! </vt:lpstr>
      <vt:lpstr>Ensuring Success for  All in The Classroom </vt:lpstr>
      <vt:lpstr>Frequent Formative Assessment </vt:lpstr>
      <vt:lpstr>Now It’s Time to Open The Toolbox</vt:lpstr>
      <vt:lpstr>Why Use A Strength-Based Approach </vt:lpstr>
      <vt:lpstr>Asset-Based Approach Changes </vt:lpstr>
      <vt:lpstr>Showing Teachers,  The Value of Asset Based</vt:lpstr>
      <vt:lpstr>Major Strategic Leadership Moves</vt:lpstr>
      <vt:lpstr>Consider  Stout’s Way, LLC To Support Your School Vision &amp; Mission </vt:lpstr>
      <vt:lpstr>PowerPoint Presentation</vt:lpstr>
    </vt:vector>
  </TitlesOfParts>
  <Company>Tacoma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 STOUT</dc:creator>
  <cp:lastModifiedBy>ANDRE STOUT</cp:lastModifiedBy>
  <cp:revision>2</cp:revision>
  <dcterms:created xsi:type="dcterms:W3CDTF">2025-02-24T22:25:09Z</dcterms:created>
  <dcterms:modified xsi:type="dcterms:W3CDTF">2025-07-21T17:55:48Z</dcterms:modified>
</cp:coreProperties>
</file>